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685" r:id="rId2"/>
    <p:sldId id="686" r:id="rId3"/>
    <p:sldId id="2147047324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9EC2-DF9F-0B4C-A2A4-1ED577483D97}" type="datetimeFigureOut">
              <a:rPr lang="sv-SE" smtClean="0"/>
              <a:t>2023-11-10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12A01-EF86-C941-9440-BB3461F741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27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endParaRPr lang="sv-SE" sz="800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18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F982C5-7E37-5C4D-97D7-010A44D02F0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51837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2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ank">
            <a:extLst>
              <a:ext uri="{FF2B5EF4-FFF2-40B4-BE49-F238E27FC236}">
                <a16:creationId xmlns:a16="http://schemas.microsoft.com/office/drawing/2014/main" id="{989509E6-BD5F-4B49-8381-34C88300DE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-846669" y="6391815"/>
            <a:ext cx="423335" cy="423299"/>
          </a:xfrm>
        </p:spPr>
        <p:txBody>
          <a:bodyPr/>
          <a:lstStyle>
            <a:lvl1pPr>
              <a:defRPr sz="145"/>
            </a:lvl1pPr>
            <a:lvl2pPr>
              <a:defRPr sz="145"/>
            </a:lvl2pPr>
            <a:lvl3pPr>
              <a:defRPr sz="145"/>
            </a:lvl3pPr>
            <a:lvl4pPr>
              <a:defRPr sz="145"/>
            </a:lvl4pPr>
            <a:lvl5pPr>
              <a:defRPr sz="145"/>
            </a:lvl5pPr>
          </a:lstStyle>
          <a:p>
            <a:pPr lvl="0"/>
            <a:r>
              <a:rPr lang="sv-SE" dirty="0"/>
              <a:t> </a:t>
            </a:r>
          </a:p>
        </p:txBody>
      </p:sp>
      <p:pic>
        <p:nvPicPr>
          <p:cNvPr id="13" name="Left">
            <a:extLst>
              <a:ext uri="{FF2B5EF4-FFF2-40B4-BE49-F238E27FC236}">
                <a16:creationId xmlns:a16="http://schemas.microsoft.com/office/drawing/2014/main" id="{A6481563-19FA-3148-AC57-866FD4B11B94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6" name="Bottom">
            <a:extLst>
              <a:ext uri="{FF2B5EF4-FFF2-40B4-BE49-F238E27FC236}">
                <a16:creationId xmlns:a16="http://schemas.microsoft.com/office/drawing/2014/main" id="{997E8B70-5928-0448-B47E-9DF39F62101A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7" name="Right">
            <a:extLst>
              <a:ext uri="{FF2B5EF4-FFF2-40B4-BE49-F238E27FC236}">
                <a16:creationId xmlns:a16="http://schemas.microsoft.com/office/drawing/2014/main" id="{101188EF-5166-5348-A758-4F594CA25DFE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8" name="Top">
            <a:extLst>
              <a:ext uri="{FF2B5EF4-FFF2-40B4-BE49-F238E27FC236}">
                <a16:creationId xmlns:a16="http://schemas.microsoft.com/office/drawing/2014/main" id="{6869F9D9-D608-2244-A474-E96C5A59A771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15" name="Text Placeholder">
            <a:extLst>
              <a:ext uri="{FF2B5EF4-FFF2-40B4-BE49-F238E27FC236}">
                <a16:creationId xmlns:a16="http://schemas.microsoft.com/office/drawing/2014/main" id="{CF595EDC-EE3A-C147-87BE-7FCE717CDF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50241" y="1142378"/>
            <a:ext cx="8891518" cy="4573246"/>
          </a:xfrm>
        </p:spPr>
        <p:txBody>
          <a:bodyPr anchor="b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0131"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2315"/>
              </a:spcBef>
              <a:spcAft>
                <a:spcPts val="2604"/>
              </a:spcAft>
              <a:buNone/>
              <a:defRPr lang="sv-SE" sz="2315" kern="1200" cap="all" spc="145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2315"/>
              </a:spcBef>
              <a:buNone/>
              <a:defRPr lang="sv-SE" sz="2315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2315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/>
              <a:t>Title 1</a:t>
            </a:r>
          </a:p>
          <a:p>
            <a:pPr lvl="1"/>
            <a:r>
              <a:rPr lang="sv-SE" dirty="0" err="1"/>
              <a:t>Pretitle</a:t>
            </a:r>
            <a:endParaRPr lang="sv-SE" dirty="0"/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133B0F31-52E7-E84D-BF4C-CB8AC96D05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79536" y="7196083"/>
            <a:ext cx="1017399" cy="253979"/>
          </a:xfrm>
        </p:spPr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6A39FE3-1F53-1B45-9163-2EB24EE8EC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015928" y="7196083"/>
            <a:ext cx="4063604" cy="253979"/>
          </a:xfrm>
        </p:spPr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2629D637-758F-9946-B33C-62F15791C2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254003" y="7196083"/>
            <a:ext cx="761532" cy="253979"/>
          </a:xfrm>
        </p:spPr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ISE Logo">
            <a:extLst>
              <a:ext uri="{FF2B5EF4-FFF2-40B4-BE49-F238E27FC236}">
                <a16:creationId xmlns:a16="http://schemas.microsoft.com/office/drawing/2014/main" id="{9F167B50-B364-AD4F-8866-A57D5DE919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41759" y="761585"/>
            <a:ext cx="888753" cy="1137844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rgbClr val="04060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4" name="Instruktioner">
            <a:extLst>
              <a:ext uri="{FF2B5EF4-FFF2-40B4-BE49-F238E27FC236}">
                <a16:creationId xmlns:a16="http://schemas.microsoft.com/office/drawing/2014/main" id="{495CD79B-2A00-3B48-894F-261CC0B2AE43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</p:spTree>
    <p:extLst>
      <p:ext uri="{BB962C8B-B14F-4D97-AF65-F5344CB8AC3E}">
        <p14:creationId xmlns:p14="http://schemas.microsoft.com/office/powerpoint/2010/main" val="2047631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  <p15:guide id="2" orient="horz" pos="480">
          <p15:clr>
            <a:srgbClr val="FBAE40"/>
          </p15:clr>
        </p15:guide>
        <p15:guide id="3" pos="1040">
          <p15:clr>
            <a:srgbClr val="FBAE40"/>
          </p15:clr>
        </p15:guide>
        <p15:guide id="4" pos="6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Headline+Text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75"/>
            <a:ext cx="4064000" cy="507959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ext Placeholder Left">
            <a:extLst>
              <a:ext uri="{FF2B5EF4-FFF2-40B4-BE49-F238E27FC236}">
                <a16:creationId xmlns:a16="http://schemas.microsoft.com/office/drawing/2014/main" id="{AEA54434-2F98-6D43-A103-5DDFE27B40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6007" y="3090083"/>
            <a:ext cx="4063999" cy="2624453"/>
          </a:xfrm>
        </p:spPr>
        <p:txBody>
          <a:bodyPr anchor="b" anchorCtr="0"/>
          <a:lstStyle/>
          <a:p>
            <a:pPr lvl="0"/>
            <a:r>
              <a:rPr lang="sv-SE" dirty="0"/>
              <a:t>Edit Master text styles</a:t>
            </a:r>
          </a:p>
          <a:p>
            <a:pPr lvl="1"/>
            <a:r>
              <a:rPr lang="sv-SE" dirty="0"/>
              <a:t>Second level</a:t>
            </a:r>
          </a:p>
          <a:p>
            <a:pPr lvl="2"/>
            <a:r>
              <a:rPr lang="sv-SE" dirty="0"/>
              <a:t>Third level</a:t>
            </a:r>
          </a:p>
          <a:p>
            <a:pPr lvl="3"/>
            <a:r>
              <a:rPr lang="sv-SE" dirty="0"/>
              <a:t>Fourth level</a:t>
            </a:r>
          </a:p>
          <a:p>
            <a:pPr lvl="4"/>
            <a:r>
              <a:rPr lang="sv-SE" dirty="0"/>
              <a:t>Fifth level</a:t>
            </a:r>
          </a:p>
        </p:txBody>
      </p:sp>
      <p:sp>
        <p:nvSpPr>
          <p:cNvPr id="7" name="Text Placeholder">
            <a:extLst>
              <a:ext uri="{FF2B5EF4-FFF2-40B4-BE49-F238E27FC236}">
                <a16:creationId xmlns:a16="http://schemas.microsoft.com/office/drawing/2014/main" id="{68EF8A8E-F696-1748-AC90-C23AA5F7C3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96933" y="1142380"/>
            <a:ext cx="5079534" cy="45732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59108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4" pos="70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CAFB5434-51D4-3742-82A3-D1FAEDF1B70B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7" name="Text Placeholder Right">
            <a:extLst>
              <a:ext uri="{FF2B5EF4-FFF2-40B4-BE49-F238E27FC236}">
                <a16:creationId xmlns:a16="http://schemas.microsoft.com/office/drawing/2014/main" id="{9A7193F6-0684-734A-8AE4-F420E8FD07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50817" y="2667583"/>
            <a:ext cx="4190942" cy="304804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Text Placeholder Left">
            <a:extLst>
              <a:ext uri="{FF2B5EF4-FFF2-40B4-BE49-F238E27FC236}">
                <a16:creationId xmlns:a16="http://schemas.microsoft.com/office/drawing/2014/main" id="{E2A73563-99E2-5F49-AAFA-B2AAD75C0640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1650242" y="2667416"/>
            <a:ext cx="4190942" cy="3047119"/>
          </a:xfrm>
        </p:spPr>
        <p:txBody>
          <a:bodyPr numCol="1" spcCol="432000"/>
          <a:lstStyle/>
          <a:p>
            <a:pPr lvl="0"/>
            <a:r>
              <a:rPr lang="sv-SE" dirty="0"/>
              <a:t>Edit Master text </a:t>
            </a:r>
            <a:r>
              <a:rPr lang="sv-SE" dirty="0" err="1"/>
              <a:t>styles</a:t>
            </a:r>
            <a:endParaRPr lang="sv-SE" dirty="0"/>
          </a:p>
          <a:p>
            <a:pPr lvl="1"/>
            <a:r>
              <a:rPr lang="sv-SE" dirty="0"/>
              <a:t>Second </a:t>
            </a:r>
            <a:r>
              <a:rPr lang="sv-SE" dirty="0" err="1"/>
              <a:t>level</a:t>
            </a:r>
            <a:endParaRPr lang="sv-SE" dirty="0"/>
          </a:p>
          <a:p>
            <a:pPr lvl="2"/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3"/>
            <a:r>
              <a:rPr lang="sv-SE" dirty="0" err="1"/>
              <a:t>Fourth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 lvl="4"/>
            <a:r>
              <a:rPr lang="sv-SE" dirty="0" err="1"/>
              <a:t>Fifth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2" y="1142380"/>
            <a:ext cx="8890032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39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orient="horz" pos="1680">
          <p15:clr>
            <a:srgbClr val="FBAE40"/>
          </p15:clr>
        </p15:guide>
        <p15:guide id="5" pos="3680">
          <p15:clr>
            <a:srgbClr val="FBAE40"/>
          </p15:clr>
        </p15:guide>
        <p15:guide id="6" pos="400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3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4EFE4D73-005A-4B4D-8280-022F5711C039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D361E962-21E9-2B4A-9DAB-998A311F1C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5534" y="2667415"/>
            <a:ext cx="10160934" cy="3048208"/>
          </a:xfrm>
        </p:spPr>
        <p:txBody>
          <a:bodyPr numCol="3" spcCol="432000"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79"/>
            <a:ext cx="10160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5780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orient="horz" pos="1680">
          <p15:clr>
            <a:srgbClr val="FBAE40"/>
          </p15:clr>
        </p15:guide>
        <p15:guide id="5" pos="5120">
          <p15:clr>
            <a:srgbClr val="FBAE40"/>
          </p15:clr>
        </p15:guide>
        <p15:guide id="6" pos="4800">
          <p15:clr>
            <a:srgbClr val="FBAE40"/>
          </p15:clr>
        </p15:guide>
        <p15:guide id="7" pos="2880">
          <p15:clr>
            <a:srgbClr val="FBAE40"/>
          </p15:clr>
        </p15:guide>
        <p15:guide id="8" pos="25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5F6B930E-48F7-9346-B0A5-9C26475F23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5533" y="2667415"/>
            <a:ext cx="6096933" cy="30482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F4198326-8F9B-C54F-AA61-DEC0B54DE329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0" name="Text Placeholder Right">
            <a:extLst>
              <a:ext uri="{FF2B5EF4-FFF2-40B4-BE49-F238E27FC236}">
                <a16:creationId xmlns:a16="http://schemas.microsoft.com/office/drawing/2014/main" id="{C978C6FD-CE1F-5442-9402-3FD122C1D1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27999" y="1142378"/>
            <a:ext cx="3048468" cy="4573246"/>
          </a:xfrm>
          <a:noFill/>
        </p:spPr>
        <p:txBody>
          <a:bodyPr wrap="square" lIns="0" tIns="0" rIns="0" bIns="0">
            <a:noAutofit/>
          </a:bodyPr>
          <a:lstStyle>
            <a:lvl1pPr marL="156298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Roboto Mono" pitchFamily="2" charset="0"/>
                <a:ea typeface="Roboto Mono" pitchFamily="2" charset="0"/>
              </a:defRPr>
            </a:lvl1pPr>
            <a:lvl2pPr marL="0" indent="0">
              <a:spcBef>
                <a:spcPts val="0"/>
              </a:spcBef>
              <a:spcAft>
                <a:spcPts val="1447"/>
              </a:spcAft>
              <a:buNone/>
              <a:defRPr sz="1302" b="1" cap="all" baseline="0">
                <a:latin typeface="Roboto Mono" pitchFamily="2" charset="0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Roboto Mono" pitchFamily="2" charset="0"/>
                <a:ea typeface="Roboto Mono" pitchFamily="2" charset="0"/>
              </a:defRPr>
            </a:lvl3pPr>
            <a:lvl4pPr marL="573091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Roboto Mono" pitchFamily="2" charset="0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3" y="1142381"/>
            <a:ext cx="6096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7250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2027">
          <p15:clr>
            <a:srgbClr val="FBAE40"/>
          </p15:clr>
        </p15:guide>
        <p15:guide id="4" orient="horz" pos="1680">
          <p15:clr>
            <a:srgbClr val="FBAE40"/>
          </p15:clr>
        </p15:guide>
        <p15:guide id="5" pos="4480">
          <p15:clr>
            <a:srgbClr val="FBAE40"/>
          </p15:clr>
        </p15:guide>
        <p15:guide id="6" pos="5120">
          <p15:clr>
            <a:srgbClr val="FBAE40"/>
          </p15:clr>
        </p15:guide>
        <p15:guide id="7" orient="horz" pos="133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8FF391DE-2E8E-074B-B50F-326E032383FD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9" name="Text Placeholder Right">
            <a:extLst>
              <a:ext uri="{FF2B5EF4-FFF2-40B4-BE49-F238E27FC236}">
                <a16:creationId xmlns:a16="http://schemas.microsoft.com/office/drawing/2014/main" id="{64AF109B-F988-CB49-9B69-958BCACB01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27999" y="1142378"/>
            <a:ext cx="3048468" cy="2818602"/>
          </a:xfr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spAutoFit/>
          </a:bodyPr>
          <a:lstStyle>
            <a:lvl1pPr marL="156298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Roboto Mono" pitchFamily="2" charset="0"/>
                <a:ea typeface="Roboto Mono" pitchFamily="2" charset="0"/>
              </a:defRPr>
            </a:lvl1pPr>
            <a:lvl2pPr marL="0" indent="0">
              <a:spcBef>
                <a:spcPts val="0"/>
              </a:spcBef>
              <a:spcAft>
                <a:spcPts val="1447"/>
              </a:spcAft>
              <a:buNone/>
              <a:defRPr sz="1302" b="1" cap="all" baseline="0">
                <a:latin typeface="Roboto Mono" pitchFamily="2" charset="0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Roboto Mono" pitchFamily="2" charset="0"/>
                <a:ea typeface="Roboto Mono" pitchFamily="2" charset="0"/>
              </a:defRPr>
            </a:lvl3pPr>
            <a:lvl4pPr marL="573091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Roboto Mono" pitchFamily="2" charset="0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5F6B930E-48F7-9346-B0A5-9C26475F23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5533" y="2667415"/>
            <a:ext cx="6096933" cy="30482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3" y="1142379"/>
            <a:ext cx="6096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997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4" orient="horz" pos="1680">
          <p15:clr>
            <a:srgbClr val="FBAE40"/>
          </p15:clr>
        </p15:guide>
        <p15:guide id="5" pos="4480">
          <p15:clr>
            <a:srgbClr val="FBAE40"/>
          </p15:clr>
        </p15:guide>
        <p15:guide id="6" pos="5120">
          <p15:clr>
            <a:srgbClr val="FBAE40"/>
          </p15:clr>
        </p15:guide>
        <p15:guide id="7" orient="horz" pos="1333">
          <p15:clr>
            <a:srgbClr val="FBAE40"/>
          </p15:clr>
        </p15:guide>
        <p15:guide id="8" orient="horz" pos="202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2571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640">
          <p15:clr>
            <a:srgbClr val="FBAE40"/>
          </p15:clr>
        </p15:guide>
        <p15:guide id="5" pos="70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No-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Content Placeholder">
            <a:extLst>
              <a:ext uri="{FF2B5EF4-FFF2-40B4-BE49-F238E27FC236}">
                <a16:creationId xmlns:a16="http://schemas.microsoft.com/office/drawing/2014/main" id="{6B718350-FE42-A94A-94C2-0196B19F4F0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650241" y="1142378"/>
            <a:ext cx="8891518" cy="45732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8662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heading-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">
            <a:extLst>
              <a:ext uri="{FF2B5EF4-FFF2-40B4-BE49-F238E27FC236}">
                <a16:creationId xmlns:a16="http://schemas.microsoft.com/office/drawing/2014/main" id="{0F709CB8-9F9C-CE43-8944-CAF15EB1A13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E651204E-E5BB-EF41-B9D5-BA9EE51E8EA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3C5842B0-7E04-954E-B31F-59878D88D2F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Text Placeholder">
            <a:extLst>
              <a:ext uri="{FF2B5EF4-FFF2-40B4-BE49-F238E27FC236}">
                <a16:creationId xmlns:a16="http://schemas.microsoft.com/office/drawing/2014/main" id="{F307C508-4C34-254B-895D-24D99FE120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6933" y="1142378"/>
            <a:ext cx="5079534" cy="45732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566103"/>
            <a:ext cx="4064000" cy="4148856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reheading Placeholder">
            <a:extLst>
              <a:ext uri="{FF2B5EF4-FFF2-40B4-BE49-F238E27FC236}">
                <a16:creationId xmlns:a16="http://schemas.microsoft.com/office/drawing/2014/main" id="{4E5D7851-A253-E24B-A56D-27D78951337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5535" y="1142380"/>
            <a:ext cx="4063999" cy="4237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741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3" pos="3200">
          <p15:clr>
            <a:srgbClr val="FBAE40"/>
          </p15:clr>
        </p15:guide>
        <p15:guide id="4" pos="640">
          <p15:clr>
            <a:srgbClr val="FBAE40"/>
          </p15:clr>
        </p15:guide>
        <p15:guide id="5" pos="2560">
          <p15:clr>
            <a:srgbClr val="FBAE40"/>
          </p15:clr>
        </p15:guide>
        <p15:guide id="6" pos="44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mpar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hite Background">
            <a:extLst>
              <a:ext uri="{FF2B5EF4-FFF2-40B4-BE49-F238E27FC236}">
                <a16:creationId xmlns:a16="http://schemas.microsoft.com/office/drawing/2014/main" id="{836890BF-E557-364C-AB0C-63EAE0A8D1BA}"/>
              </a:ext>
            </a:extLst>
          </p:cNvPr>
          <p:cNvSpPr/>
          <p:nvPr userDrawn="1"/>
        </p:nvSpPr>
        <p:spPr>
          <a:xfrm>
            <a:off x="1" y="-1"/>
            <a:ext cx="609693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954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Instruktioner">
            <a:extLst>
              <a:ext uri="{FF2B5EF4-FFF2-40B4-BE49-F238E27FC236}">
                <a16:creationId xmlns:a16="http://schemas.microsoft.com/office/drawing/2014/main" id="{3E0E9C36-1E9E-F545-89DC-072444921761}"/>
              </a:ext>
            </a:extLst>
          </p:cNvPr>
          <p:cNvSpPr txBox="1">
            <a:spLocks/>
          </p:cNvSpPr>
          <p:nvPr userDrawn="1"/>
        </p:nvSpPr>
        <p:spPr>
          <a:xfrm>
            <a:off x="-3471347" y="2466097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20" name="Instruktioner">
            <a:extLst>
              <a:ext uri="{FF2B5EF4-FFF2-40B4-BE49-F238E27FC236}">
                <a16:creationId xmlns:a16="http://schemas.microsoft.com/office/drawing/2014/main" id="{3770F818-68E6-EF43-AF02-6F68F67F9660}"/>
              </a:ext>
            </a:extLst>
          </p:cNvPr>
          <p:cNvSpPr txBox="1">
            <a:spLocks/>
          </p:cNvSpPr>
          <p:nvPr userDrawn="1"/>
        </p:nvSpPr>
        <p:spPr>
          <a:xfrm>
            <a:off x="-3471802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wrap="square"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Två rubriker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bakgrundsfärg på högra delen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Two headings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background color of the right section, right click on the background and select </a:t>
            </a:r>
            <a:r>
              <a:rPr lang="sv-SE" sz="1013" u="sng" noProof="0" dirty="0"/>
              <a:t>Format background</a:t>
            </a:r>
            <a:r>
              <a:rPr lang="sv-SE" sz="1013" noProof="0" dirty="0"/>
              <a:t>.</a:t>
            </a:r>
          </a:p>
        </p:txBody>
      </p:sp>
      <p:sp>
        <p:nvSpPr>
          <p:cNvPr id="21" name="Text Placeholder RIght">
            <a:extLst>
              <a:ext uri="{FF2B5EF4-FFF2-40B4-BE49-F238E27FC236}">
                <a16:creationId xmlns:a16="http://schemas.microsoft.com/office/drawing/2014/main" id="{5BAEDD3A-E497-8646-BFF7-9AD06B5FCEA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50" y="2327688"/>
            <a:ext cx="4064001" cy="3386994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9" name="Title Placeholder Right">
            <a:extLst>
              <a:ext uri="{FF2B5EF4-FFF2-40B4-BE49-F238E27FC236}">
                <a16:creationId xmlns:a16="http://schemas.microsoft.com/office/drawing/2014/main" id="{B80F50FB-A340-FB45-B729-8E7706E3399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12466" y="1142379"/>
            <a:ext cx="4064000" cy="338639"/>
          </a:xfrm>
          <a:noFill/>
        </p:spPr>
        <p:txBody>
          <a:bodyPr lIns="0" tIns="0" rIns="0" bIns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4052">
                <a:latin typeface="+mj-lt"/>
                <a:ea typeface="Roboto Mono" pitchFamily="2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4052" b="1" cap="none" baseline="0">
                <a:latin typeface="+mj-lt"/>
                <a:ea typeface="Roboto Mono" pitchFamily="2" charset="0"/>
              </a:defRPr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4052">
                <a:latin typeface="+mj-lt"/>
                <a:ea typeface="Roboto Mono" pitchFamily="2" charset="0"/>
              </a:defRPr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4052">
                <a:latin typeface="+mj-lt"/>
                <a:ea typeface="Roboto Mono" pitchFamily="2" charset="0"/>
              </a:defRPr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4052">
                <a:latin typeface="+mj-lt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Heading</a:t>
            </a:r>
          </a:p>
        </p:txBody>
      </p:sp>
      <p:sp>
        <p:nvSpPr>
          <p:cNvPr id="15" name="Text Placeholder">
            <a:extLst>
              <a:ext uri="{FF2B5EF4-FFF2-40B4-BE49-F238E27FC236}">
                <a16:creationId xmlns:a16="http://schemas.microsoft.com/office/drawing/2014/main" id="{D5CDD2C2-7113-DD4E-8D07-C739ADF145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470" y="2327688"/>
            <a:ext cx="4064001" cy="3386994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79"/>
            <a:ext cx="4064015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9719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pos="4480">
          <p15:clr>
            <a:srgbClr val="FBAE40"/>
          </p15:clr>
        </p15:guide>
        <p15:guide id="4" pos="7040">
          <p15:clr>
            <a:srgbClr val="FBAE40"/>
          </p15:clr>
        </p15:guide>
        <p15:guide id="5" orient="horz" pos="1733">
          <p15:clr>
            <a:srgbClr val="FBAE40"/>
          </p15:clr>
        </p15:guide>
        <p15:guide id="6" orient="horz" pos="1466">
          <p15:clr>
            <a:srgbClr val="FBAE40"/>
          </p15:clr>
        </p15:guide>
        <p15:guide id="7" orient="horz" pos="120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AE961D14-5F7A-7745-94C2-43CC4D548E4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8B1EF399-493D-FA44-9040-D7A1A13910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652" y="2286625"/>
            <a:ext cx="10668700" cy="3428999"/>
          </a:xfrm>
        </p:spPr>
        <p:txBody>
          <a:bodyPr/>
          <a:lstStyle>
            <a:lvl1pPr>
              <a:defRPr sz="2026"/>
            </a:lvl1pPr>
            <a:lvl2pPr>
              <a:defRPr sz="2026"/>
            </a:lvl2pPr>
            <a:lvl3pPr>
              <a:defRPr sz="2026"/>
            </a:lvl3pPr>
            <a:lvl4pPr>
              <a:defRPr sz="2026"/>
            </a:lvl4pPr>
            <a:lvl5pPr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55" y="761585"/>
            <a:ext cx="10669595" cy="423299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96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0">
          <p15:clr>
            <a:srgbClr val="FBAE40"/>
          </p15:clr>
        </p15:guide>
        <p15:guide id="2" pos="7200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4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eft">
            <a:extLst>
              <a:ext uri="{FF2B5EF4-FFF2-40B4-BE49-F238E27FC236}">
                <a16:creationId xmlns:a16="http://schemas.microsoft.com/office/drawing/2014/main" id="{BC8F45E0-A57C-DF42-8B0F-7DDC40A7B4F9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5" name="Bottom">
            <a:extLst>
              <a:ext uri="{FF2B5EF4-FFF2-40B4-BE49-F238E27FC236}">
                <a16:creationId xmlns:a16="http://schemas.microsoft.com/office/drawing/2014/main" id="{251680F7-465A-444C-B625-70AE246D2446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7" name="Right">
            <a:extLst>
              <a:ext uri="{FF2B5EF4-FFF2-40B4-BE49-F238E27FC236}">
                <a16:creationId xmlns:a16="http://schemas.microsoft.com/office/drawing/2014/main" id="{E19CCD0F-1E39-CE4F-8DC7-DE3EA8C4F69C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8" name="Top">
            <a:extLst>
              <a:ext uri="{FF2B5EF4-FFF2-40B4-BE49-F238E27FC236}">
                <a16:creationId xmlns:a16="http://schemas.microsoft.com/office/drawing/2014/main" id="{63A02D37-9417-D740-B642-8CA322DEE7C0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2" name="Date Placeholder">
            <a:extLst>
              <a:ext uri="{FF2B5EF4-FFF2-40B4-BE49-F238E27FC236}">
                <a16:creationId xmlns:a16="http://schemas.microsoft.com/office/drawing/2014/main" id="{133B0F31-52E7-E84D-BF4C-CB8AC96D05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79536" y="7196083"/>
            <a:ext cx="1017399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6A39FE3-1F53-1B45-9163-2EB24EE8EC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015928" y="7196083"/>
            <a:ext cx="4063604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2629D637-758F-9946-B33C-62F15791C2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254003" y="7196083"/>
            <a:ext cx="761532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Instruktioner">
            <a:extLst>
              <a:ext uri="{FF2B5EF4-FFF2-40B4-BE49-F238E27FC236}">
                <a16:creationId xmlns:a16="http://schemas.microsoft.com/office/drawing/2014/main" id="{2E9EE94F-CFB2-AB43-A490-ED50BAE5B70A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  <p:sp>
        <p:nvSpPr>
          <p:cNvPr id="16" name="Text Placeholder">
            <a:extLst>
              <a:ext uri="{FF2B5EF4-FFF2-40B4-BE49-F238E27FC236}">
                <a16:creationId xmlns:a16="http://schemas.microsoft.com/office/drawing/2014/main" id="{E367AF10-D2BB-4B4B-8BB8-DCB628C779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50241" y="1142378"/>
            <a:ext cx="8891518" cy="4573246"/>
          </a:xfrm>
        </p:spPr>
        <p:txBody>
          <a:bodyPr anchor="b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0131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2315"/>
              </a:spcBef>
              <a:spcAft>
                <a:spcPts val="2604"/>
              </a:spcAft>
              <a:buNone/>
              <a:defRPr lang="sv-SE" sz="2315" kern="1200" cap="all" spc="145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2315"/>
              </a:spcBef>
              <a:buNone/>
              <a:defRPr lang="sv-SE" sz="2315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2315"/>
              </a:spcBef>
              <a:buNone/>
              <a:defRPr sz="1591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6pPr>
            <a:lvl7pPr>
              <a:defRPr>
                <a:solidFill>
                  <a:schemeClr val="bg1"/>
                </a:solidFill>
              </a:defRPr>
            </a:lvl7pPr>
          </a:lstStyle>
          <a:p>
            <a:pPr lvl="0"/>
            <a:r>
              <a:rPr lang="sv-SE" dirty="0"/>
              <a:t>Title 1</a:t>
            </a:r>
          </a:p>
          <a:p>
            <a:pPr lvl="1"/>
            <a:r>
              <a:rPr lang="sv-SE" dirty="0" err="1"/>
              <a:t>Pretitle</a:t>
            </a:r>
            <a:endParaRPr lang="sv-SE" dirty="0"/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6" name="RISE Logo">
            <a:extLst>
              <a:ext uri="{FF2B5EF4-FFF2-40B4-BE49-F238E27FC236}">
                <a16:creationId xmlns:a16="http://schemas.microsoft.com/office/drawing/2014/main" id="{FA3E12D6-3235-A941-9790-66E7174F6F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541038" y="761939"/>
            <a:ext cx="889003" cy="1142907"/>
          </a:xfrm>
          <a:blipFill>
            <a:blip r:embed="rId4"/>
            <a:stretch>
              <a:fillRect/>
            </a:stretch>
          </a:blipFill>
        </p:spPr>
        <p:txBody>
          <a:bodyPr lIns="108000"/>
          <a:lstStyle>
            <a:lvl1pPr marL="0" indent="0">
              <a:buNone/>
              <a:defRPr sz="14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99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  <p15:guide id="2" orient="horz" pos="480">
          <p15:clr>
            <a:srgbClr val="FBAE40"/>
          </p15:clr>
        </p15:guide>
        <p15:guide id="3" pos="1040">
          <p15:clr>
            <a:srgbClr val="FBAE40"/>
          </p15:clr>
        </p15:guide>
        <p15:guide id="4" pos="66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_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AE961D14-5F7A-7745-94C2-43CC4D548E4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D4FB6520-0999-8248-8D73-52762E86F9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1649" y="2286625"/>
            <a:ext cx="10668702" cy="3428999"/>
          </a:xfrm>
        </p:spPr>
        <p:txBody>
          <a:bodyPr numCol="2" spcCol="360000"/>
          <a:lstStyle>
            <a:lvl1pPr>
              <a:defRPr sz="2026"/>
            </a:lvl1pPr>
            <a:lvl2pPr>
              <a:defRPr sz="2026"/>
            </a:lvl2pPr>
            <a:lvl3pPr>
              <a:defRPr sz="2026"/>
            </a:lvl3pPr>
            <a:lvl4pPr>
              <a:defRPr sz="2026"/>
            </a:lvl4pPr>
            <a:lvl5pPr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673" y="761585"/>
            <a:ext cx="10667759" cy="423299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5720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0">
          <p15:clr>
            <a:srgbClr val="FBAE40"/>
          </p15:clr>
        </p15:guide>
        <p15:guide id="2" pos="7200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pos="3680">
          <p15:clr>
            <a:srgbClr val="FBAE40"/>
          </p15:clr>
        </p15:guide>
        <p15:guide id="7" pos="40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_3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AE961D14-5F7A-7745-94C2-43CC4D548E4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4" name="Text Placeholder">
            <a:extLst>
              <a:ext uri="{FF2B5EF4-FFF2-40B4-BE49-F238E27FC236}">
                <a16:creationId xmlns:a16="http://schemas.microsoft.com/office/drawing/2014/main" id="{765ECA68-16E3-0449-BE09-6ED4F6EEC35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761652" y="2286625"/>
            <a:ext cx="10668700" cy="3428999"/>
          </a:xfrm>
        </p:spPr>
        <p:txBody>
          <a:bodyPr numCol="3" spcCol="360000"/>
          <a:lstStyle>
            <a:lvl1pPr>
              <a:defRPr sz="2026"/>
            </a:lvl1pPr>
            <a:lvl2pPr>
              <a:defRPr sz="2026"/>
            </a:lvl2pPr>
            <a:lvl3pPr>
              <a:defRPr sz="2026"/>
            </a:lvl3pPr>
            <a:lvl4pPr>
              <a:defRPr sz="2026"/>
            </a:lvl4pPr>
            <a:lvl5pPr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652" y="761585"/>
            <a:ext cx="10668700" cy="423299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812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0">
          <p15:clr>
            <a:srgbClr val="FBAE40"/>
          </p15:clr>
        </p15:guide>
        <p15:guide id="2" pos="7200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4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50B6B87A-98CC-1D49-A17E-E83739F4D54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934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Instruktioner">
            <a:extLst>
              <a:ext uri="{FF2B5EF4-FFF2-40B4-BE49-F238E27FC236}">
                <a16:creationId xmlns:a16="http://schemas.microsoft.com/office/drawing/2014/main" id="{565E79C7-BA02-E840-BA96-BBF301BE854A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09E5067A-92DB-AD46-BD86-9FCCD787F00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34" y="2327688"/>
            <a:ext cx="4064001" cy="3387744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79"/>
            <a:ext cx="4064000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0184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pos="7040">
          <p15:clr>
            <a:srgbClr val="FBAE40"/>
          </p15:clr>
        </p15:guide>
        <p15:guide id="4" orient="horz" pos="1733">
          <p15:clr>
            <a:srgbClr val="FBAE40"/>
          </p15:clr>
        </p15:guide>
        <p15:guide id="5" orient="horz" pos="1466">
          <p15:clr>
            <a:srgbClr val="FBAE40"/>
          </p15:clr>
        </p15:guide>
        <p15:guide id="6" orient="horz" pos="1201">
          <p15:clr>
            <a:srgbClr val="FBAE40"/>
          </p15:clr>
        </p15:guide>
        <p15:guide id="7" pos="2560">
          <p15:clr>
            <a:srgbClr val="FBAE40"/>
          </p15:clr>
        </p15:guide>
        <p15:guide id="8" pos="448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Small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50B6B87A-98CC-1D49-A17E-E83739F4D54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12465" y="2"/>
            <a:ext cx="5079535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069CA2FF-EF4E-B140-83A4-69AC27DA7BD7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7" name="Text Placeholder">
            <a:extLst>
              <a:ext uri="{FF2B5EF4-FFF2-40B4-BE49-F238E27FC236}">
                <a16:creationId xmlns:a16="http://schemas.microsoft.com/office/drawing/2014/main" id="{9E766213-A4E7-7C4F-9408-2CBDD542155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34" y="2327688"/>
            <a:ext cx="5081398" cy="33877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80"/>
            <a:ext cx="5081398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548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4480">
          <p15:clr>
            <a:srgbClr val="FBAE40"/>
          </p15:clr>
        </p15:guide>
        <p15:guide id="3" pos="7040">
          <p15:clr>
            <a:srgbClr val="FBAE40"/>
          </p15:clr>
        </p15:guide>
        <p15:guide id="4" orient="horz" pos="1733">
          <p15:clr>
            <a:srgbClr val="FBAE40"/>
          </p15:clr>
        </p15:guide>
        <p15:guide id="5" orient="horz" pos="1466">
          <p15:clr>
            <a:srgbClr val="FBAE40"/>
          </p15:clr>
        </p15:guide>
        <p15:guide id="6" orient="horz" pos="1201">
          <p15:clr>
            <a:srgbClr val="FBAE40"/>
          </p15:clr>
        </p15:guide>
        <p15:guide id="7" pos="51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>
            <a:extLst>
              <a:ext uri="{FF2B5EF4-FFF2-40B4-BE49-F238E27FC236}">
                <a16:creationId xmlns:a16="http://schemas.microsoft.com/office/drawing/2014/main" id="{46436075-CDF0-484E-8A0F-6CAEBE5A03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7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C772A97C-91EF-4E43-8A9A-F504F5D54E13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FAE0A903-BA2B-2B45-92C3-52143C1519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468" y="2327690"/>
            <a:ext cx="4064000" cy="3387935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466" y="1142380"/>
            <a:ext cx="4064000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69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4480">
          <p15:clr>
            <a:srgbClr val="FBAE40"/>
          </p15:clr>
        </p15:guide>
        <p15:guide id="3" pos="640">
          <p15:clr>
            <a:srgbClr val="FBAE40"/>
          </p15:clr>
        </p15:guide>
        <p15:guide id="4" orient="horz" pos="1733">
          <p15:clr>
            <a:srgbClr val="FBAE40"/>
          </p15:clr>
        </p15:guide>
        <p15:guide id="5" orient="horz" pos="1466">
          <p15:clr>
            <a:srgbClr val="FBAE40"/>
          </p15:clr>
        </p15:guide>
        <p15:guide id="6" orient="horz" pos="1201">
          <p15:clr>
            <a:srgbClr val="FBAE40"/>
          </p15:clr>
        </p15:guide>
        <p15:guide id="7" pos="5120">
          <p15:clr>
            <a:srgbClr val="FBAE40"/>
          </p15:clr>
        </p15:guide>
        <p15:guide id="8" pos="320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Small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>
            <a:extLst>
              <a:ext uri="{FF2B5EF4-FFF2-40B4-BE49-F238E27FC236}">
                <a16:creationId xmlns:a16="http://schemas.microsoft.com/office/drawing/2014/main" id="{46436075-CDF0-484E-8A0F-6CAEBE5A03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7" y="2"/>
            <a:ext cx="5077666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A8172AFC-C4F6-AF41-ACF5-72FF0FCCD8E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BEDC4313-C164-6E42-BE07-A33CCAE923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5068" y="2327688"/>
            <a:ext cx="5081398" cy="33877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933" y="1142380"/>
            <a:ext cx="5079534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3282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3200">
          <p15:clr>
            <a:srgbClr val="FBAE40"/>
          </p15:clr>
        </p15:guide>
        <p15:guide id="3" pos="640">
          <p15:clr>
            <a:srgbClr val="FBAE40"/>
          </p15:clr>
        </p15:guide>
        <p15:guide id="4" orient="horz" pos="1733">
          <p15:clr>
            <a:srgbClr val="FBAE40"/>
          </p15:clr>
        </p15:guide>
        <p15:guide id="5" orient="horz" pos="1466">
          <p15:clr>
            <a:srgbClr val="FBAE40"/>
          </p15:clr>
        </p15:guide>
        <p15:guide id="6" orient="horz" pos="1201">
          <p15:clr>
            <a:srgbClr val="FBAE40"/>
          </p15:clr>
        </p15:guide>
        <p15:guide id="7" pos="256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reHeader_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">
            <a:extLst>
              <a:ext uri="{FF2B5EF4-FFF2-40B4-BE49-F238E27FC236}">
                <a16:creationId xmlns:a16="http://schemas.microsoft.com/office/drawing/2014/main" id="{FEA959C6-1A5A-9342-8209-E8F3AEEC57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934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reheading Placeholder">
            <a:extLst>
              <a:ext uri="{FF2B5EF4-FFF2-40B4-BE49-F238E27FC236}">
                <a16:creationId xmlns:a16="http://schemas.microsoft.com/office/drawing/2014/main" id="{51807823-D26D-6E41-8A9E-CC359D3ECD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7402" y="1142380"/>
            <a:ext cx="4062134" cy="4237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endParaRPr lang="sv-SE" dirty="0"/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B92F9B94-FEF4-5844-8DC1-34CC0DC5801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34" y="2751414"/>
            <a:ext cx="4064001" cy="2964209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566103"/>
            <a:ext cx="4064000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2" name="Instruktioner">
            <a:extLst>
              <a:ext uri="{FF2B5EF4-FFF2-40B4-BE49-F238E27FC236}">
                <a16:creationId xmlns:a16="http://schemas.microsoft.com/office/drawing/2014/main" id="{3B34BA8D-BEDB-A248-AB8A-46DE92AC1327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</p:spTree>
    <p:extLst>
      <p:ext uri="{BB962C8B-B14F-4D97-AF65-F5344CB8AC3E}">
        <p14:creationId xmlns:p14="http://schemas.microsoft.com/office/powerpoint/2010/main" val="1718404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pos="7040">
          <p15:clr>
            <a:srgbClr val="FBAE40"/>
          </p15:clr>
        </p15:guide>
        <p15:guide id="4" orient="horz" pos="2000">
          <p15:clr>
            <a:srgbClr val="FBAE40"/>
          </p15:clr>
        </p15:guide>
        <p15:guide id="5" orient="horz" pos="1733">
          <p15:clr>
            <a:srgbClr val="FBAE40"/>
          </p15:clr>
        </p15:guide>
        <p15:guide id="6" orient="horz" pos="1466">
          <p15:clr>
            <a:srgbClr val="FBAE40"/>
          </p15:clr>
        </p15:guide>
        <p15:guide id="7" orient="horz" pos="987">
          <p15:clr>
            <a:srgbClr val="FBAE40"/>
          </p15:clr>
        </p15:guide>
        <p15:guide id="8" pos="2560">
          <p15:clr>
            <a:srgbClr val="FBAE40"/>
          </p15:clr>
        </p15:guide>
        <p15:guide id="9" pos="44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reHeader_Image-Small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">
            <a:extLst>
              <a:ext uri="{FF2B5EF4-FFF2-40B4-BE49-F238E27FC236}">
                <a16:creationId xmlns:a16="http://schemas.microsoft.com/office/drawing/2014/main" id="{FEA959C6-1A5A-9342-8209-E8F3AEEC57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12465" y="2"/>
            <a:ext cx="5079535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FCA2F5D0-B436-1745-85B3-7983A721202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32" y="2751415"/>
            <a:ext cx="5079535" cy="2964210"/>
          </a:xfrm>
        </p:spPr>
        <p:txBody>
          <a:bodyPr/>
          <a:lstStyle>
            <a:lvl1pPr marL="260496" indent="-260496">
              <a:defRPr sz="2315"/>
            </a:lvl1pPr>
            <a:lvl2pPr marL="625191" indent="-260496">
              <a:defRPr sz="2315"/>
            </a:lvl2pPr>
            <a:lvl3pPr marL="937785" indent="-260496">
              <a:defRPr sz="2315"/>
            </a:lvl3pPr>
            <a:lvl4pPr marL="1250381" indent="-260496">
              <a:defRPr sz="2315"/>
            </a:lvl4pPr>
            <a:lvl5pPr marL="1562976" indent="-260496">
              <a:defRPr sz="2315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6" y="1566123"/>
            <a:ext cx="5081399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reheading Placeholder">
            <a:extLst>
              <a:ext uri="{FF2B5EF4-FFF2-40B4-BE49-F238E27FC236}">
                <a16:creationId xmlns:a16="http://schemas.microsoft.com/office/drawing/2014/main" id="{5CDA1AC4-FDA3-904F-93F5-FAF99497F2F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5535" y="1142400"/>
            <a:ext cx="5079534" cy="4237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endParaRPr lang="sv-SE" dirty="0"/>
          </a:p>
        </p:txBody>
      </p:sp>
      <p:sp>
        <p:nvSpPr>
          <p:cNvPr id="13" name="Instruktioner">
            <a:extLst>
              <a:ext uri="{FF2B5EF4-FFF2-40B4-BE49-F238E27FC236}">
                <a16:creationId xmlns:a16="http://schemas.microsoft.com/office/drawing/2014/main" id="{7001929D-375D-B045-BDF1-903594B8AD7C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</p:spTree>
    <p:extLst>
      <p:ext uri="{BB962C8B-B14F-4D97-AF65-F5344CB8AC3E}">
        <p14:creationId xmlns:p14="http://schemas.microsoft.com/office/powerpoint/2010/main" val="3805280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4480">
          <p15:clr>
            <a:srgbClr val="FBAE40"/>
          </p15:clr>
        </p15:guide>
        <p15:guide id="3" pos="7040">
          <p15:clr>
            <a:srgbClr val="FBAE40"/>
          </p15:clr>
        </p15:guide>
        <p15:guide id="4" orient="horz" pos="2000">
          <p15:clr>
            <a:srgbClr val="FBAE40"/>
          </p15:clr>
        </p15:guide>
        <p15:guide id="5" orient="horz" pos="1733">
          <p15:clr>
            <a:srgbClr val="FBAE40"/>
          </p15:clr>
        </p15:guide>
        <p15:guide id="6" orient="horz" pos="1466">
          <p15:clr>
            <a:srgbClr val="FBAE40"/>
          </p15:clr>
        </p15:guide>
        <p15:guide id="7" orient="horz" pos="987">
          <p15:clr>
            <a:srgbClr val="FBAE40"/>
          </p15:clr>
        </p15:guide>
        <p15:guide id="8" pos="51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reHeader_Imag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89EA29BC-6A65-A449-8AFC-F3F31E647C6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7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D3F24A51-3F49-CC4A-B2DB-1BDAB5AC721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7112468" y="2751414"/>
            <a:ext cx="4064000" cy="2964210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468" y="1566123"/>
            <a:ext cx="4064000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reheading Placeholder">
            <a:extLst>
              <a:ext uri="{FF2B5EF4-FFF2-40B4-BE49-F238E27FC236}">
                <a16:creationId xmlns:a16="http://schemas.microsoft.com/office/drawing/2014/main" id="{4E5D7851-A253-E24B-A56D-27D789513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12469" y="1142400"/>
            <a:ext cx="4063999" cy="4237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5pPr>
          </a:lstStyle>
          <a:p>
            <a:pPr lvl="0"/>
            <a:r>
              <a:rPr lang="sv-SE" dirty="0" err="1"/>
              <a:t>Loremipsum</a:t>
            </a:r>
            <a:endParaRPr lang="sv-SE" dirty="0"/>
          </a:p>
        </p:txBody>
      </p:sp>
      <p:sp>
        <p:nvSpPr>
          <p:cNvPr id="11" name="Instruktioner">
            <a:extLst>
              <a:ext uri="{FF2B5EF4-FFF2-40B4-BE49-F238E27FC236}">
                <a16:creationId xmlns:a16="http://schemas.microsoft.com/office/drawing/2014/main" id="{F918D196-23D7-7B49-9CA0-7542F20D8C2F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</p:spTree>
    <p:extLst>
      <p:ext uri="{BB962C8B-B14F-4D97-AF65-F5344CB8AC3E}">
        <p14:creationId xmlns:p14="http://schemas.microsoft.com/office/powerpoint/2010/main" val="3147531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4480">
          <p15:clr>
            <a:srgbClr val="FBAE40"/>
          </p15:clr>
        </p15:guide>
        <p15:guide id="3" pos="640">
          <p15:clr>
            <a:srgbClr val="FBAE40"/>
          </p15:clr>
        </p15:guide>
        <p15:guide id="4" orient="horz" pos="2000">
          <p15:clr>
            <a:srgbClr val="FBAE40"/>
          </p15:clr>
        </p15:guide>
        <p15:guide id="5" orient="horz" pos="1733">
          <p15:clr>
            <a:srgbClr val="FBAE40"/>
          </p15:clr>
        </p15:guide>
        <p15:guide id="6" orient="horz" pos="1440">
          <p15:clr>
            <a:srgbClr val="FBAE40"/>
          </p15:clr>
        </p15:guide>
        <p15:guide id="7" orient="horz" pos="987">
          <p15:clr>
            <a:srgbClr val="FBAE40"/>
          </p15:clr>
        </p15:guide>
        <p15:guide id="8" pos="5120">
          <p15:clr>
            <a:srgbClr val="FBAE40"/>
          </p15:clr>
        </p15:guide>
        <p15:guide id="9" pos="320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reHeader_Image-Small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89EA29BC-6A65-A449-8AFC-F3F31E647C6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7" y="2"/>
            <a:ext cx="5077666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A728E754-2C08-AC41-999E-3420CD48E1F9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274DDBA4-4B9F-614F-949C-85A6DF236C6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6096935" y="2751414"/>
            <a:ext cx="5079535" cy="2964210"/>
          </a:xfrm>
        </p:spPr>
        <p:txBody>
          <a:bodyPr/>
          <a:lstStyle>
            <a:lvl1pPr marL="260496" indent="-260496">
              <a:defRPr sz="2315"/>
            </a:lvl1pPr>
            <a:lvl2pPr marL="625191" indent="-260496">
              <a:defRPr sz="2315"/>
            </a:lvl2pPr>
            <a:lvl3pPr marL="937785" indent="-260496">
              <a:defRPr sz="2315"/>
            </a:lvl3pPr>
            <a:lvl4pPr marL="1250381" indent="-260496">
              <a:defRPr sz="2315"/>
            </a:lvl4pPr>
            <a:lvl5pPr marL="1562976" indent="-260496">
              <a:defRPr sz="2315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935" y="1565440"/>
            <a:ext cx="5079534" cy="338639"/>
          </a:xfrm>
        </p:spPr>
        <p:txBody>
          <a:bodyPr/>
          <a:lstStyle>
            <a:lvl1pPr>
              <a:defRPr sz="4052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2" name="Preheading Placeholder">
            <a:extLst>
              <a:ext uri="{FF2B5EF4-FFF2-40B4-BE49-F238E27FC236}">
                <a16:creationId xmlns:a16="http://schemas.microsoft.com/office/drawing/2014/main" id="{AD5C72D3-6C36-EA44-B0AC-22E91D07B12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933" y="1142380"/>
            <a:ext cx="5079534" cy="4237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737" cap="all" spc="87" baseline="0">
                <a:latin typeface="+mj-lt"/>
              </a:defRPr>
            </a:lvl5pPr>
          </a:lstStyle>
          <a:p>
            <a:pPr lvl="0"/>
            <a:r>
              <a:rPr lang="sv-SE" dirty="0" err="1"/>
              <a:t>Loremipsum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4272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3200">
          <p15:clr>
            <a:srgbClr val="FBAE40"/>
          </p15:clr>
        </p15:guide>
        <p15:guide id="3" pos="640">
          <p15:clr>
            <a:srgbClr val="FBAE40"/>
          </p15:clr>
        </p15:guide>
        <p15:guide id="4" orient="horz" pos="2000">
          <p15:clr>
            <a:srgbClr val="FBAE40"/>
          </p15:clr>
        </p15:guide>
        <p15:guide id="5" orient="horz" pos="1733">
          <p15:clr>
            <a:srgbClr val="FBAE40"/>
          </p15:clr>
        </p15:guide>
        <p15:guide id="6" orient="horz" pos="1466">
          <p15:clr>
            <a:srgbClr val="FBAE40"/>
          </p15:clr>
        </p15:guide>
        <p15:guide id="7" orient="horz" pos="987">
          <p15:clr>
            <a:srgbClr val="FBAE40"/>
          </p15:clr>
        </p15:guide>
        <p15:guide id="8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2FB09026-6062-0B46-92FE-B53276F10D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934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2" name="Date Placeholder">
            <a:extLst>
              <a:ext uri="{FF2B5EF4-FFF2-40B4-BE49-F238E27FC236}">
                <a16:creationId xmlns:a16="http://schemas.microsoft.com/office/drawing/2014/main" id="{50E9A77C-BC1A-F14E-8261-E6C9ECCF20A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079536" y="7196083"/>
            <a:ext cx="1017399" cy="253979"/>
          </a:xfrm>
        </p:spPr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13" name="Footer Placeholder">
            <a:extLst>
              <a:ext uri="{FF2B5EF4-FFF2-40B4-BE49-F238E27FC236}">
                <a16:creationId xmlns:a16="http://schemas.microsoft.com/office/drawing/2014/main" id="{9D42AACB-58F0-764A-9EB5-B05CF488E5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15928" y="7196083"/>
            <a:ext cx="4063604" cy="253979"/>
          </a:xfrm>
        </p:spPr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14" name="Slide Number Placeholder">
            <a:extLst>
              <a:ext uri="{FF2B5EF4-FFF2-40B4-BE49-F238E27FC236}">
                <a16:creationId xmlns:a16="http://schemas.microsoft.com/office/drawing/2014/main" id="{AB87AFF9-56E7-9340-8730-56AC0703CA2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54003" y="7196083"/>
            <a:ext cx="761532" cy="253979"/>
          </a:xfrm>
        </p:spPr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0ADC0B7E-AD41-E54C-8F3D-4721D15112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5535" y="1142378"/>
            <a:ext cx="4064000" cy="4573246"/>
          </a:xfrm>
        </p:spPr>
        <p:txBody>
          <a:bodyPr anchor="ctr" anchorCtr="0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7236"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1737"/>
              </a:spcBef>
              <a:spcAft>
                <a:spcPts val="2026"/>
              </a:spcAft>
              <a:buNone/>
              <a:defRPr lang="sv-SE" sz="2026" kern="1200" cap="all" spc="145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1737"/>
              </a:spcBef>
              <a:spcAft>
                <a:spcPts val="0"/>
              </a:spcAft>
              <a:buNone/>
              <a:defRPr lang="sv-SE" sz="2026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1737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 err="1"/>
              <a:t>Title</a:t>
            </a:r>
            <a:endParaRPr lang="sv-SE" dirty="0"/>
          </a:p>
          <a:p>
            <a:pPr lvl="1"/>
            <a:r>
              <a:rPr lang="sv-SE" dirty="0"/>
              <a:t>PRETITLE</a:t>
            </a:r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E04D661E-D2DB-8A46-95A9-7244162470A3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  <p:sp>
        <p:nvSpPr>
          <p:cNvPr id="15" name="RISE Logo">
            <a:extLst>
              <a:ext uri="{FF2B5EF4-FFF2-40B4-BE49-F238E27FC236}">
                <a16:creationId xmlns:a16="http://schemas.microsoft.com/office/drawing/2014/main" id="{D2663D8C-D1CB-034A-A941-C2552CF8136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541038" y="761939"/>
            <a:ext cx="889003" cy="1142907"/>
          </a:xfrm>
          <a:blipFill>
            <a:blip r:embed="rId2"/>
            <a:stretch>
              <a:fillRect/>
            </a:stretch>
          </a:blipFill>
        </p:spPr>
        <p:txBody>
          <a:bodyPr lIns="108000"/>
          <a:lstStyle>
            <a:lvl1pPr marL="0" indent="0">
              <a:buNone/>
              <a:defRPr sz="14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1966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orient="horz" pos="480">
          <p15:clr>
            <a:srgbClr val="FBAE40"/>
          </p15:clr>
        </p15:guide>
        <p15:guide id="4" pos="7200">
          <p15:clr>
            <a:srgbClr val="FBAE40"/>
          </p15:clr>
        </p15:guide>
        <p15:guide id="5" pos="66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id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29BB8556-F9F1-E74A-BF6C-F92A7A0C05D5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18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Gutter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057F3A8C-E0C6-4E40-A833-4963D962D5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16005" y="2158824"/>
            <a:ext cx="3090345" cy="3555974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Title Placeholder">
            <a:extLst>
              <a:ext uri="{FF2B5EF4-FFF2-40B4-BE49-F238E27FC236}">
                <a16:creationId xmlns:a16="http://schemas.microsoft.com/office/drawing/2014/main" id="{92F03D1A-9E6A-8447-8217-11329F03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5" y="1142378"/>
            <a:ext cx="3090345" cy="677278"/>
          </a:xfrm>
        </p:spPr>
        <p:txBody>
          <a:bodyPr/>
          <a:lstStyle>
            <a:lvl1pPr>
              <a:defRPr sz="3473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364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7">
          <p15:clr>
            <a:srgbClr val="FBAE40"/>
          </p15:clr>
        </p15:guide>
        <p15:guide id="2" pos="3893">
          <p15:clr>
            <a:srgbClr val="FBAE40"/>
          </p15:clr>
        </p15:guide>
        <p15:guide id="3" pos="4587">
          <p15:clr>
            <a:srgbClr val="FBAE40"/>
          </p15:clr>
        </p15:guide>
        <p15:guide id="4" pos="4693">
          <p15:clr>
            <a:srgbClr val="FBAE40"/>
          </p15:clr>
        </p15:guide>
        <p15:guide id="6" pos="6294">
          <p15:clr>
            <a:srgbClr val="FBAE40"/>
          </p15:clr>
        </p15:guide>
        <p15:guide id="7" pos="6987">
          <p15:clr>
            <a:srgbClr val="FBAE40"/>
          </p15:clr>
        </p15:guide>
        <p15:guide id="8" pos="7093">
          <p15:clr>
            <a:srgbClr val="FBAE40"/>
          </p15:clr>
        </p15:guide>
        <p15:guide id="15" orient="horz" pos="2107">
          <p15:clr>
            <a:srgbClr val="FBAE40"/>
          </p15:clr>
        </p15:guide>
        <p15:guide id="16" orient="horz" pos="2213">
          <p15:clr>
            <a:srgbClr val="FBAE40"/>
          </p15:clr>
        </p15:guide>
        <p15:guide id="17" orient="horz" pos="1466">
          <p15:clr>
            <a:srgbClr val="FBAE40"/>
          </p15:clr>
        </p15:guide>
        <p15:guide id="18" orient="horz" pos="1360">
          <p15:clr>
            <a:srgbClr val="FBAE40"/>
          </p15:clr>
        </p15:guide>
        <p15:guide id="19" orient="horz" pos="614">
          <p15:clr>
            <a:srgbClr val="FBAE40"/>
          </p15:clr>
        </p15:guide>
        <p15:guide id="20" orient="horz" pos="2854">
          <p15:clr>
            <a:srgbClr val="FBAE40"/>
          </p15:clr>
        </p15:guide>
        <p15:guide id="21" orient="horz" pos="2960">
          <p15:clr>
            <a:srgbClr val="FBAE40"/>
          </p15:clr>
        </p15:guide>
        <p15:guide id="24" orient="horz" pos="3706">
          <p15:clr>
            <a:srgbClr val="FBAE40"/>
          </p15:clr>
        </p15:guide>
        <p15:guide id="25" orient="horz" pos="987">
          <p15:clr>
            <a:srgbClr val="FBAE40"/>
          </p15:clr>
        </p15:guide>
        <p15:guide id="26" pos="7387">
          <p15:clr>
            <a:srgbClr val="FBAE40"/>
          </p15:clr>
        </p15:guide>
        <p15:guide id="27" pos="4987">
          <p15:clr>
            <a:srgbClr val="FBAE40"/>
          </p15:clr>
        </p15:guide>
        <p15:guide id="28" pos="5093">
          <p15:clr>
            <a:srgbClr val="FBAE40"/>
          </p15:clr>
        </p15:guide>
        <p15:guide id="29" pos="4186">
          <p15:clr>
            <a:srgbClr val="FBAE40"/>
          </p15:clr>
        </p15:guide>
        <p15:guide id="30" pos="4293">
          <p15:clr>
            <a:srgbClr val="FBAE40"/>
          </p15:clr>
        </p15:guide>
        <p15:guide id="36" orient="horz" pos="1094">
          <p15:clr>
            <a:srgbClr val="FBAE40"/>
          </p15:clr>
        </p15:guide>
        <p15:guide id="37" orient="horz" pos="1733">
          <p15:clr>
            <a:srgbClr val="FBAE40"/>
          </p15:clr>
        </p15:guide>
        <p15:guide id="38" orient="horz" pos="1840">
          <p15:clr>
            <a:srgbClr val="FBAE40"/>
          </p15:clr>
        </p15:guide>
        <p15:guide id="39" orient="horz" pos="2480">
          <p15:clr>
            <a:srgbClr val="FBAE40"/>
          </p15:clr>
        </p15:guide>
        <p15:guide id="40" orient="horz" pos="2587">
          <p15:clr>
            <a:srgbClr val="FBAE40"/>
          </p15:clr>
        </p15:guide>
        <p15:guide id="41" orient="horz" pos="3226">
          <p15:clr>
            <a:srgbClr val="FBAE40"/>
          </p15:clr>
        </p15:guide>
        <p15:guide id="42" orient="horz" pos="3333">
          <p15:clr>
            <a:srgbClr val="FBAE40"/>
          </p15:clr>
        </p15:guide>
        <p15:guide id="43" orient="horz" pos="347">
          <p15:clr>
            <a:srgbClr val="FBAE40"/>
          </p15:clr>
        </p15:guide>
        <p15:guide id="44" orient="horz" pos="240">
          <p15:clr>
            <a:srgbClr val="FBAE40"/>
          </p15:clr>
        </p15:guide>
        <p15:guide id="45" orient="horz" pos="3973">
          <p15:clr>
            <a:srgbClr val="FBAE40"/>
          </p15:clr>
        </p15:guide>
        <p15:guide id="46" pos="5387">
          <p15:clr>
            <a:srgbClr val="FBAE40"/>
          </p15:clr>
        </p15:guide>
        <p15:guide id="47" pos="5494">
          <p15:clr>
            <a:srgbClr val="FBAE40"/>
          </p15:clr>
        </p15:guide>
        <p15:guide id="48" pos="5787">
          <p15:clr>
            <a:srgbClr val="FBAE40"/>
          </p15:clr>
        </p15:guide>
        <p15:guide id="49" pos="5894">
          <p15:clr>
            <a:srgbClr val="FBAE40"/>
          </p15:clr>
        </p15:guide>
        <p15:guide id="50" pos="6187">
          <p15:clr>
            <a:srgbClr val="FBAE40"/>
          </p15:clr>
        </p15:guide>
        <p15:guide id="51" pos="6587">
          <p15:clr>
            <a:srgbClr val="FBAE40"/>
          </p15:clr>
        </p15:guide>
        <p15:guide id="52" pos="6693">
          <p15:clr>
            <a:srgbClr val="FBAE40"/>
          </p15:clr>
        </p15:guide>
        <p15:guide id="53" pos="3494">
          <p15:clr>
            <a:srgbClr val="FBAE40"/>
          </p15:clr>
        </p15:guide>
        <p15:guide id="54" pos="3387">
          <p15:clr>
            <a:srgbClr val="FBAE40"/>
          </p15:clr>
        </p15:guide>
        <p15:guide id="56" pos="3093">
          <p15:clr>
            <a:srgbClr val="FBAE40"/>
          </p15:clr>
        </p15:guide>
        <p15:guide id="68" pos="640">
          <p15:clr>
            <a:srgbClr val="FBAE40"/>
          </p15:clr>
        </p15:guide>
        <p15:guide id="70" pos="2693">
          <p15:clr>
            <a:srgbClr val="FBAE40"/>
          </p15:clr>
        </p15:guide>
        <p15:guide id="71" pos="2587">
          <p15:clr>
            <a:srgbClr val="FBAE40"/>
          </p15:clr>
        </p15:guide>
        <p15:guide id="72" pos="2987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id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29BB8556-F9F1-E74A-BF6C-F92A7A0C05D5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18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Gutter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057F3A8C-E0C6-4E40-A833-4963D962D5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85696" y="2159692"/>
            <a:ext cx="3090345" cy="3555974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Title Placeholder">
            <a:extLst>
              <a:ext uri="{FF2B5EF4-FFF2-40B4-BE49-F238E27FC236}">
                <a16:creationId xmlns:a16="http://schemas.microsoft.com/office/drawing/2014/main" id="{92F03D1A-9E6A-8447-8217-11329F03B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5696" y="1142378"/>
            <a:ext cx="3090345" cy="677278"/>
          </a:xfrm>
        </p:spPr>
        <p:txBody>
          <a:bodyPr/>
          <a:lstStyle>
            <a:lvl1pPr>
              <a:defRPr sz="3473"/>
            </a:lvl1pPr>
          </a:lstStyle>
          <a:p>
            <a:r>
              <a:rPr lang="sv-SE" dirty="0"/>
              <a:t>Click to edit Master </a:t>
            </a:r>
            <a:r>
              <a:rPr lang="sv-SE" dirty="0" err="1"/>
              <a:t>title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2699905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7">
          <p15:clr>
            <a:srgbClr val="FBAE40"/>
          </p15:clr>
        </p15:guide>
        <p15:guide id="2" pos="3893">
          <p15:clr>
            <a:srgbClr val="FBAE40"/>
          </p15:clr>
        </p15:guide>
        <p15:guide id="3" pos="4587">
          <p15:clr>
            <a:srgbClr val="FBAE40"/>
          </p15:clr>
        </p15:guide>
        <p15:guide id="4" pos="4693">
          <p15:clr>
            <a:srgbClr val="FBAE40"/>
          </p15:clr>
        </p15:guide>
        <p15:guide id="7" pos="7040">
          <p15:clr>
            <a:srgbClr val="FBAE40"/>
          </p15:clr>
        </p15:guide>
        <p15:guide id="15" orient="horz" pos="2107">
          <p15:clr>
            <a:srgbClr val="FBAE40"/>
          </p15:clr>
        </p15:guide>
        <p15:guide id="16" orient="horz" pos="2213">
          <p15:clr>
            <a:srgbClr val="FBAE40"/>
          </p15:clr>
        </p15:guide>
        <p15:guide id="17" orient="horz" pos="1466">
          <p15:clr>
            <a:srgbClr val="FBAE40"/>
          </p15:clr>
        </p15:guide>
        <p15:guide id="18" orient="horz" pos="1360">
          <p15:clr>
            <a:srgbClr val="FBAE40"/>
          </p15:clr>
        </p15:guide>
        <p15:guide id="19" orient="horz" pos="614">
          <p15:clr>
            <a:srgbClr val="FBAE40"/>
          </p15:clr>
        </p15:guide>
        <p15:guide id="20" orient="horz" pos="2854">
          <p15:clr>
            <a:srgbClr val="FBAE40"/>
          </p15:clr>
        </p15:guide>
        <p15:guide id="21" orient="horz" pos="2960">
          <p15:clr>
            <a:srgbClr val="FBAE40"/>
          </p15:clr>
        </p15:guide>
        <p15:guide id="24" orient="horz" pos="3706">
          <p15:clr>
            <a:srgbClr val="FBAE40"/>
          </p15:clr>
        </p15:guide>
        <p15:guide id="25" orient="horz" pos="987">
          <p15:clr>
            <a:srgbClr val="FBAE40"/>
          </p15:clr>
        </p15:guide>
        <p15:guide id="27" pos="4987">
          <p15:clr>
            <a:srgbClr val="FBAE40"/>
          </p15:clr>
        </p15:guide>
        <p15:guide id="28" pos="5093">
          <p15:clr>
            <a:srgbClr val="FBAE40"/>
          </p15:clr>
        </p15:guide>
        <p15:guide id="29" pos="4186">
          <p15:clr>
            <a:srgbClr val="FBAE40"/>
          </p15:clr>
        </p15:guide>
        <p15:guide id="30" pos="4293">
          <p15:clr>
            <a:srgbClr val="FBAE40"/>
          </p15:clr>
        </p15:guide>
        <p15:guide id="36" orient="horz" pos="1094">
          <p15:clr>
            <a:srgbClr val="FBAE40"/>
          </p15:clr>
        </p15:guide>
        <p15:guide id="37" orient="horz" pos="1733">
          <p15:clr>
            <a:srgbClr val="FBAE40"/>
          </p15:clr>
        </p15:guide>
        <p15:guide id="38" orient="horz" pos="1840">
          <p15:clr>
            <a:srgbClr val="FBAE40"/>
          </p15:clr>
        </p15:guide>
        <p15:guide id="39" orient="horz" pos="2480">
          <p15:clr>
            <a:srgbClr val="FBAE40"/>
          </p15:clr>
        </p15:guide>
        <p15:guide id="40" orient="horz" pos="2587">
          <p15:clr>
            <a:srgbClr val="FBAE40"/>
          </p15:clr>
        </p15:guide>
        <p15:guide id="41" orient="horz" pos="3226">
          <p15:clr>
            <a:srgbClr val="FBAE40"/>
          </p15:clr>
        </p15:guide>
        <p15:guide id="42" orient="horz" pos="3333">
          <p15:clr>
            <a:srgbClr val="FBAE40"/>
          </p15:clr>
        </p15:guide>
        <p15:guide id="43" orient="horz" pos="347">
          <p15:clr>
            <a:srgbClr val="FBAE40"/>
          </p15:clr>
        </p15:guide>
        <p15:guide id="44" orient="horz" pos="240">
          <p15:clr>
            <a:srgbClr val="FBAE40"/>
          </p15:clr>
        </p15:guide>
        <p15:guide id="45" orient="horz" pos="3973">
          <p15:clr>
            <a:srgbClr val="FBAE40"/>
          </p15:clr>
        </p15:guide>
        <p15:guide id="51" pos="6587">
          <p15:clr>
            <a:srgbClr val="FBAE40"/>
          </p15:clr>
        </p15:guide>
        <p15:guide id="53" pos="3494">
          <p15:clr>
            <a:srgbClr val="FBAE40"/>
          </p15:clr>
        </p15:guide>
        <p15:guide id="54" pos="3387">
          <p15:clr>
            <a:srgbClr val="FBAE40"/>
          </p15:clr>
        </p15:guide>
        <p15:guide id="56" pos="3093">
          <p15:clr>
            <a:srgbClr val="FBAE40"/>
          </p15:clr>
        </p15:guide>
        <p15:guide id="70" pos="2693">
          <p15:clr>
            <a:srgbClr val="FBAE40"/>
          </p15:clr>
        </p15:guide>
        <p15:guide id="71" pos="2587">
          <p15:clr>
            <a:srgbClr val="FBAE40"/>
          </p15:clr>
        </p15:guide>
        <p15:guide id="72" pos="2987">
          <p15:clr>
            <a:srgbClr val="FBAE40"/>
          </p15:clr>
        </p15:guide>
        <p15:guide id="73" pos="2293">
          <p15:clr>
            <a:srgbClr val="FBAE40"/>
          </p15:clr>
        </p15:guide>
        <p15:guide id="74" pos="2186">
          <p15:clr>
            <a:srgbClr val="FBAE40"/>
          </p15:clr>
        </p15:guide>
        <p15:guide id="75" pos="1893">
          <p15:clr>
            <a:srgbClr val="FBAE40"/>
          </p15:clr>
        </p15:guide>
        <p15:guide id="76" pos="1786">
          <p15:clr>
            <a:srgbClr val="FBAE40"/>
          </p15:clr>
        </p15:guide>
        <p15:guide id="77" pos="1493">
          <p15:clr>
            <a:srgbClr val="FBAE40"/>
          </p15:clr>
        </p15:guide>
        <p15:guide id="78" pos="1386">
          <p15:clr>
            <a:srgbClr val="FBAE40"/>
          </p15:clr>
        </p15:guide>
        <p15:guide id="79" pos="1093">
          <p15:clr>
            <a:srgbClr val="FBAE40"/>
          </p15:clr>
        </p15:guide>
        <p15:guide id="80" pos="987">
          <p15:clr>
            <a:srgbClr val="FBAE40"/>
          </p15:clr>
        </p15:guide>
        <p15:guide id="81" pos="693">
          <p15:clr>
            <a:srgbClr val="FBAE40"/>
          </p15:clr>
        </p15:guide>
        <p15:guide id="82" pos="587">
          <p15:clr>
            <a:srgbClr val="FBAE40"/>
          </p15:clr>
        </p15:guide>
        <p15:guide id="83" pos="293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aph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D0645E05-5DCB-864B-BCC7-157A0ADF6657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8" name="Content Placeholder">
            <a:extLst>
              <a:ext uri="{FF2B5EF4-FFF2-40B4-BE49-F238E27FC236}">
                <a16:creationId xmlns:a16="http://schemas.microsoft.com/office/drawing/2014/main" id="{FEE5C1DE-D7CE-4A4E-B39F-D57A67B6D95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079536" y="1142380"/>
            <a:ext cx="6096933" cy="4573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72EEF723-CE4F-184A-BDF0-B9E7E8BB5F6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15533" y="2159694"/>
            <a:ext cx="3048468" cy="3555930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7" y="1142378"/>
            <a:ext cx="3048466" cy="296308"/>
          </a:xfrm>
        </p:spPr>
        <p:txBody>
          <a:bodyPr/>
          <a:lstStyle>
            <a:lvl1pPr>
              <a:defRPr sz="3473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3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pos="2560">
          <p15:clr>
            <a:srgbClr val="FBAE40"/>
          </p15:clr>
        </p15:guide>
        <p15:guide id="4" pos="7040">
          <p15:clr>
            <a:srgbClr val="FBAE40"/>
          </p15:clr>
        </p15:guide>
        <p15:guide id="5" orient="horz" pos="1600">
          <p15:clr>
            <a:srgbClr val="FBAE40"/>
          </p15:clr>
        </p15:guide>
        <p15:guide id="6" orient="horz" pos="1360">
          <p15:clr>
            <a:srgbClr val="FBAE40"/>
          </p15:clr>
        </p15:guide>
        <p15:guide id="7" orient="horz" pos="111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aphic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554B06F8-DCE3-EE41-B7D1-5000EAA41EBB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0" name="Content Placeholder">
            <a:extLst>
              <a:ext uri="{FF2B5EF4-FFF2-40B4-BE49-F238E27FC236}">
                <a16:creationId xmlns:a16="http://schemas.microsoft.com/office/drawing/2014/main" id="{53411CD7-3CCB-B943-8ABF-3EAF9FC716D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15533" y="1142380"/>
            <a:ext cx="6096933" cy="4573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EE62F297-ADE3-A34E-BF1C-833DF0D6E77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128000" y="2159694"/>
            <a:ext cx="3048468" cy="3555930"/>
          </a:xfrm>
        </p:spPr>
        <p:txBody>
          <a:bodyPr/>
          <a:lstStyle>
            <a:lvl1pPr marL="260496" indent="-260496">
              <a:defRPr sz="2026"/>
            </a:lvl1pPr>
            <a:lvl2pPr marL="625191" indent="-260496">
              <a:defRPr sz="2026"/>
            </a:lvl2pPr>
            <a:lvl3pPr marL="937785" indent="-260496">
              <a:defRPr sz="2026"/>
            </a:lvl3pPr>
            <a:lvl4pPr marL="1250381" indent="-260496">
              <a:defRPr sz="2026"/>
            </a:lvl4pPr>
            <a:lvl5pPr marL="1562976" indent="-260496">
              <a:defRPr sz="2026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3" y="1142381"/>
            <a:ext cx="3048466" cy="296308"/>
          </a:xfrm>
        </p:spPr>
        <p:txBody>
          <a:bodyPr/>
          <a:lstStyle>
            <a:lvl1pPr>
              <a:defRPr sz="3473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40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4480">
          <p15:clr>
            <a:srgbClr val="FBAE40"/>
          </p15:clr>
        </p15:guide>
        <p15:guide id="3" pos="5120">
          <p15:clr>
            <a:srgbClr val="FBAE40"/>
          </p15:clr>
        </p15:guide>
        <p15:guide id="4" pos="7040">
          <p15:clr>
            <a:srgbClr val="FBAE40"/>
          </p15:clr>
        </p15:guide>
        <p15:guide id="5" orient="horz" pos="1600">
          <p15:clr>
            <a:srgbClr val="FBAE40"/>
          </p15:clr>
        </p15:guide>
        <p15:guide id="6" orient="horz" pos="1360">
          <p15:clr>
            <a:srgbClr val="FBAE40"/>
          </p15:clr>
        </p15:guide>
        <p15:guide id="7" orient="horz" pos="111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HeadlineOnImag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>
            <a:extLst>
              <a:ext uri="{FF2B5EF4-FFF2-40B4-BE49-F238E27FC236}">
                <a16:creationId xmlns:a16="http://schemas.microsoft.com/office/drawing/2014/main" id="{46436075-CDF0-484E-8A0F-6CAEBE5A03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7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ext Placeholder">
            <a:extLst>
              <a:ext uri="{FF2B5EF4-FFF2-40B4-BE49-F238E27FC236}">
                <a16:creationId xmlns:a16="http://schemas.microsoft.com/office/drawing/2014/main" id="{938DC629-6C5D-8143-A398-153DC3C9DB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2466" y="1142378"/>
            <a:ext cx="4064000" cy="45732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4022429"/>
            <a:ext cx="4064000" cy="1693195"/>
          </a:xfrm>
        </p:spPr>
        <p:txBody>
          <a:bodyPr anchor="b" anchorCtr="0"/>
          <a:lstStyle>
            <a:lvl1pPr>
              <a:defRPr sz="521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040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4480">
          <p15:clr>
            <a:srgbClr val="FBAE40"/>
          </p15:clr>
        </p15:guide>
        <p15:guide id="3" pos="3200">
          <p15:clr>
            <a:srgbClr val="FBAE40"/>
          </p15:clr>
        </p15:guide>
        <p15:guide id="4" pos="6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2752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Left">
            <a:extLst>
              <a:ext uri="{FF2B5EF4-FFF2-40B4-BE49-F238E27FC236}">
                <a16:creationId xmlns:a16="http://schemas.microsoft.com/office/drawing/2014/main" id="{E7866C69-AABA-B74B-B55B-56A2A6BF6614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3" name="Bottom">
            <a:extLst>
              <a:ext uri="{FF2B5EF4-FFF2-40B4-BE49-F238E27FC236}">
                <a16:creationId xmlns:a16="http://schemas.microsoft.com/office/drawing/2014/main" id="{7D0A7AA5-6A01-8B40-BC8B-56C12F44BCDA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4" name="Right">
            <a:extLst>
              <a:ext uri="{FF2B5EF4-FFF2-40B4-BE49-F238E27FC236}">
                <a16:creationId xmlns:a16="http://schemas.microsoft.com/office/drawing/2014/main" id="{E3EB331C-9D59-1748-9448-39BD6BB1C074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7" name="Top">
            <a:extLst>
              <a:ext uri="{FF2B5EF4-FFF2-40B4-BE49-F238E27FC236}">
                <a16:creationId xmlns:a16="http://schemas.microsoft.com/office/drawing/2014/main" id="{74BFBBDE-8C11-D64A-935C-225AB1DB5568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ISE Logo">
            <a:extLst>
              <a:ext uri="{FF2B5EF4-FFF2-40B4-BE49-F238E27FC236}">
                <a16:creationId xmlns:a16="http://schemas.microsoft.com/office/drawing/2014/main" id="{2B2FE00A-3540-984F-B38D-BE13413924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</p:spTree>
    <p:extLst>
      <p:ext uri="{BB962C8B-B14F-4D97-AF65-F5344CB8AC3E}">
        <p14:creationId xmlns:p14="http://schemas.microsoft.com/office/powerpoint/2010/main" val="995209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">
            <a:extLst>
              <a:ext uri="{FF2B5EF4-FFF2-40B4-BE49-F238E27FC236}">
                <a16:creationId xmlns:a16="http://schemas.microsoft.com/office/drawing/2014/main" id="{B735D1F6-644E-A344-84A8-6DADA42B17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C12E0FD-F5C7-5A48-90C2-90CBD42B1C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E73371BD-FEB3-2A41-8DB1-7867897FA8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Instruktioner">
            <a:extLst>
              <a:ext uri="{FF2B5EF4-FFF2-40B4-BE49-F238E27FC236}">
                <a16:creationId xmlns:a16="http://schemas.microsoft.com/office/drawing/2014/main" id="{479BD3C9-1BF6-6C4C-8002-4E291E0D0E82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7"/>
            <a:ext cx="3048468" cy="5816166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Sektionssida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Rubrik</a:t>
            </a:r>
            <a:br>
              <a:rPr lang="sv-SE" sz="1013" noProof="0" dirty="0"/>
            </a:br>
            <a:r>
              <a:rPr lang="sv-SE" sz="1013" noProof="0" dirty="0"/>
              <a:t>Nivå 2: Förrubrik</a:t>
            </a:r>
            <a:br>
              <a:rPr lang="sv-SE" sz="1013" noProof="0" dirty="0"/>
            </a:br>
            <a:r>
              <a:rPr lang="sv-SE" sz="1013" noProof="0" dirty="0"/>
              <a:t>Nivå 3–4: Efterrubrik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Section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Heading in different sizes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Preheading</a:t>
            </a:r>
            <a:br>
              <a:rPr lang="en-GB" sz="1013" noProof="0" dirty="0"/>
            </a:br>
            <a:r>
              <a:rPr lang="en-GB" sz="1013" noProof="0" dirty="0"/>
              <a:t>Level 3–4: Subheading</a:t>
            </a: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E7C16DD1-29D6-A047-B946-70D4B416AA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50241" y="1142378"/>
            <a:ext cx="8891518" cy="4573246"/>
          </a:xfrm>
        </p:spPr>
        <p:txBody>
          <a:bodyPr anchor="b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0131"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2315"/>
              </a:spcBef>
              <a:spcAft>
                <a:spcPts val="2604"/>
              </a:spcAft>
              <a:buNone/>
              <a:defRPr lang="sv-SE" sz="2315" kern="1200" cap="all" spc="145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2315"/>
              </a:spcBef>
              <a:buNone/>
              <a:defRPr lang="sv-SE" sz="2315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2315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 err="1"/>
              <a:t>Section</a:t>
            </a:r>
            <a:endParaRPr lang="sv-SE" dirty="0"/>
          </a:p>
          <a:p>
            <a:pPr lvl="1"/>
            <a:r>
              <a:rPr lang="sv-SE" dirty="0" err="1"/>
              <a:t>Preheading</a:t>
            </a:r>
            <a:endParaRPr lang="sv-SE" dirty="0"/>
          </a:p>
          <a:p>
            <a:pPr lvl="2"/>
            <a:r>
              <a:rPr lang="sv-SE" dirty="0" err="1"/>
              <a:t>Subheading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Subheading</a:t>
            </a:r>
            <a:r>
              <a:rPr lang="sv-SE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814957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1040">
          <p15:clr>
            <a:srgbClr val="FBAE40"/>
          </p15:clr>
        </p15:guide>
        <p15:guide id="3" pos="6640">
          <p15:clr>
            <a:srgbClr val="FBAE40"/>
          </p15:clr>
        </p15:guide>
        <p15:guide id="4" pos="6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eft">
            <a:extLst>
              <a:ext uri="{FF2B5EF4-FFF2-40B4-BE49-F238E27FC236}">
                <a16:creationId xmlns:a16="http://schemas.microsoft.com/office/drawing/2014/main" id="{00122808-01BC-AE40-9AED-5DED9DF55336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7" name="Bottom">
            <a:extLst>
              <a:ext uri="{FF2B5EF4-FFF2-40B4-BE49-F238E27FC236}">
                <a16:creationId xmlns:a16="http://schemas.microsoft.com/office/drawing/2014/main" id="{6CF9EA1E-DA1B-094C-B6CB-00E04901E9CA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21" name="Right">
            <a:extLst>
              <a:ext uri="{FF2B5EF4-FFF2-40B4-BE49-F238E27FC236}">
                <a16:creationId xmlns:a16="http://schemas.microsoft.com/office/drawing/2014/main" id="{9EE2ABFF-2A35-0B4A-BDF3-07EEEEB25AFC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2" name="Top">
            <a:extLst>
              <a:ext uri="{FF2B5EF4-FFF2-40B4-BE49-F238E27FC236}">
                <a16:creationId xmlns:a16="http://schemas.microsoft.com/office/drawing/2014/main" id="{83816B44-05D0-684E-9D7D-46A12D2EE2D6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2" name="Date Placeholder">
            <a:extLst>
              <a:ext uri="{FF2B5EF4-FFF2-40B4-BE49-F238E27FC236}">
                <a16:creationId xmlns:a16="http://schemas.microsoft.com/office/drawing/2014/main" id="{885EE36A-FE6E-194F-AB5F-C915046B387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34F06706-4C3B-FA47-BAE0-7A83A12CFF8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63D0BED5-D18F-BA45-9503-D9090EB6E44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ISE Logo">
            <a:extLst>
              <a:ext uri="{FF2B5EF4-FFF2-40B4-BE49-F238E27FC236}">
                <a16:creationId xmlns:a16="http://schemas.microsoft.com/office/drawing/2014/main" id="{77A8206A-18E9-0744-89FE-83B49C8820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6" name="Instruktioner">
            <a:extLst>
              <a:ext uri="{FF2B5EF4-FFF2-40B4-BE49-F238E27FC236}">
                <a16:creationId xmlns:a16="http://schemas.microsoft.com/office/drawing/2014/main" id="{D5D115C4-9926-9A4D-BD95-DD5F9CAFBDD8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7"/>
            <a:ext cx="3048468" cy="5816166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Sektionssida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Rubrik</a:t>
            </a:r>
            <a:br>
              <a:rPr lang="sv-SE" sz="1013" noProof="0" dirty="0"/>
            </a:br>
            <a:r>
              <a:rPr lang="sv-SE" sz="1013" noProof="0" dirty="0"/>
              <a:t>Nivå 2: Förrubrik</a:t>
            </a:r>
            <a:br>
              <a:rPr lang="sv-SE" sz="1013" noProof="0" dirty="0"/>
            </a:br>
            <a:r>
              <a:rPr lang="sv-SE" sz="1013" noProof="0" dirty="0"/>
              <a:t>Nivå 3–4: Efterrubrik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Section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Heading in different sizes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Preheading</a:t>
            </a:r>
            <a:br>
              <a:rPr lang="en-GB" sz="1013" noProof="0" dirty="0"/>
            </a:br>
            <a:r>
              <a:rPr lang="en-GB" sz="1013" noProof="0" dirty="0"/>
              <a:t>Level 3–4: Subheading</a:t>
            </a:r>
          </a:p>
        </p:txBody>
      </p:sp>
      <p:sp>
        <p:nvSpPr>
          <p:cNvPr id="14" name="Text Placeholder">
            <a:extLst>
              <a:ext uri="{FF2B5EF4-FFF2-40B4-BE49-F238E27FC236}">
                <a16:creationId xmlns:a16="http://schemas.microsoft.com/office/drawing/2014/main" id="{D4D47644-6AA3-914E-8510-2BCDF8B06FD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50241" y="1142378"/>
            <a:ext cx="8891518" cy="4573246"/>
          </a:xfrm>
        </p:spPr>
        <p:txBody>
          <a:bodyPr anchor="b" anchorCtr="0"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0131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2315"/>
              </a:spcBef>
              <a:spcAft>
                <a:spcPts val="2604"/>
              </a:spcAft>
              <a:buNone/>
              <a:defRPr lang="sv-SE" sz="2315" kern="1200" cap="all" spc="145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2315"/>
              </a:spcBef>
              <a:buNone/>
              <a:defRPr lang="sv-SE" sz="2315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591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2315"/>
              </a:spcBef>
              <a:buNone/>
              <a:defRPr sz="1591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6pPr>
            <a:lvl7pPr>
              <a:defRPr>
                <a:solidFill>
                  <a:schemeClr val="bg1"/>
                </a:solidFill>
              </a:defRPr>
            </a:lvl7pPr>
          </a:lstStyle>
          <a:p>
            <a:pPr lvl="0"/>
            <a:r>
              <a:rPr lang="sv-SE" dirty="0" err="1"/>
              <a:t>Section</a:t>
            </a:r>
            <a:endParaRPr lang="sv-SE" dirty="0"/>
          </a:p>
          <a:p>
            <a:pPr lvl="1"/>
            <a:r>
              <a:rPr lang="sv-SE" dirty="0" err="1"/>
              <a:t>Preheading</a:t>
            </a:r>
            <a:endParaRPr lang="sv-SE" dirty="0"/>
          </a:p>
          <a:p>
            <a:pPr lvl="2"/>
            <a:r>
              <a:rPr lang="sv-SE" dirty="0" err="1"/>
              <a:t>Subheading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Subheading</a:t>
            </a:r>
            <a:r>
              <a:rPr lang="sv-SE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4253126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1040">
          <p15:clr>
            <a:srgbClr val="FBAE40"/>
          </p15:clr>
        </p15:guide>
        <p15:guide id="3" pos="6640">
          <p15:clr>
            <a:srgbClr val="FBAE40"/>
          </p15:clr>
        </p15:guide>
        <p15:guide id="4" pos="6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">
            <a:extLst>
              <a:ext uri="{FF2B5EF4-FFF2-40B4-BE49-F238E27FC236}">
                <a16:creationId xmlns:a16="http://schemas.microsoft.com/office/drawing/2014/main" id="{B735D1F6-644E-A344-84A8-6DADA42B17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C12E0FD-F5C7-5A48-90C2-90CBD42B1C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E73371BD-FEB3-2A41-8DB1-7867897FA8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Instruktioner">
            <a:extLst>
              <a:ext uri="{FF2B5EF4-FFF2-40B4-BE49-F238E27FC236}">
                <a16:creationId xmlns:a16="http://schemas.microsoft.com/office/drawing/2014/main" id="{317102DB-69A0-E540-9231-C74FC69F8A50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Citat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Citat (40pt)</a:t>
            </a:r>
            <a:br>
              <a:rPr lang="sv-SE" sz="1013" noProof="0" dirty="0"/>
            </a:br>
            <a:r>
              <a:rPr lang="sv-SE" sz="1013" noProof="0" dirty="0"/>
              <a:t>Nivå 2: Förrubrik</a:t>
            </a:r>
            <a:br>
              <a:rPr lang="sv-SE" sz="1013" noProof="0" dirty="0"/>
            </a:br>
            <a:r>
              <a:rPr lang="sv-SE" sz="1013" noProof="0" dirty="0"/>
              <a:t>Nivå 3–4: Namn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Quote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Quote (40pt)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Preheading</a:t>
            </a:r>
            <a:br>
              <a:rPr lang="en-GB" sz="1013" noProof="0" dirty="0"/>
            </a:br>
            <a:r>
              <a:rPr lang="en-GB" sz="1013" noProof="0" dirty="0"/>
              <a:t>Level 3–4: Name</a:t>
            </a: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1EB233A8-5D7C-2B49-B8C3-4A90641D8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50241" y="1142378"/>
            <a:ext cx="8891518" cy="4573246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5788">
                <a:latin typeface="+mj-lt"/>
              </a:defRPr>
            </a:lvl1pPr>
            <a:lvl2pPr marL="0" indent="0" algn="ctr">
              <a:lnSpc>
                <a:spcPct val="90000"/>
              </a:lnSpc>
              <a:spcBef>
                <a:spcPts val="2026"/>
              </a:spcBef>
              <a:spcAft>
                <a:spcPts val="2026"/>
              </a:spcAft>
              <a:buNone/>
              <a:defRPr lang="sv-SE" sz="2315" kern="1200" cap="all" spc="145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ctr">
              <a:lnSpc>
                <a:spcPct val="90000"/>
              </a:lnSpc>
              <a:spcBef>
                <a:spcPts val="1737"/>
              </a:spcBef>
              <a:buNone/>
              <a:defRPr lang="sv-SE" sz="2026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 algn="ctr">
              <a:lnSpc>
                <a:spcPct val="110000"/>
              </a:lnSpc>
              <a:spcBef>
                <a:spcPts val="2026"/>
              </a:spcBef>
              <a:spcAft>
                <a:spcPts val="0"/>
              </a:spcAft>
              <a:buNone/>
              <a:defRPr lang="sv-SE" sz="1737" kern="1200" dirty="0">
                <a:solidFill>
                  <a:schemeClr val="tx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4pPr>
            <a:lvl5pPr marL="0" indent="0" algn="ctr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737" kern="1200" dirty="0" smtClean="0">
                <a:solidFill>
                  <a:schemeClr val="tx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5pPr>
            <a:lvl6pPr marL="0" indent="0" algn="ctr">
              <a:spcBef>
                <a:spcPts val="2315"/>
              </a:spcBef>
              <a:buNone/>
              <a:defRPr lang="sv-SE" sz="1737" kern="1200" dirty="0" smtClean="0">
                <a:solidFill>
                  <a:schemeClr val="tx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 err="1"/>
              <a:t>Quote</a:t>
            </a:r>
            <a:endParaRPr lang="sv-SE" dirty="0"/>
          </a:p>
          <a:p>
            <a:pPr lvl="1"/>
            <a:r>
              <a:rPr lang="sv-SE" dirty="0" err="1"/>
              <a:t>Preheading</a:t>
            </a:r>
            <a:endParaRPr lang="sv-SE" dirty="0"/>
          </a:p>
          <a:p>
            <a:pPr lvl="2"/>
            <a:r>
              <a:rPr lang="sv-SE" dirty="0" err="1"/>
              <a:t>Subheading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Subheading</a:t>
            </a:r>
            <a:r>
              <a:rPr lang="sv-SE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955816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1040">
          <p15:clr>
            <a:srgbClr val="FBAE40"/>
          </p15:clr>
        </p15:guide>
        <p15:guide id="3" pos="6640">
          <p15:clr>
            <a:srgbClr val="FBAE40"/>
          </p15:clr>
        </p15:guide>
        <p15:guide id="4" pos="6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">
            <a:extLst>
              <a:ext uri="{FF2B5EF4-FFF2-40B4-BE49-F238E27FC236}">
                <a16:creationId xmlns:a16="http://schemas.microsoft.com/office/drawing/2014/main" id="{87976A00-EF04-054C-8A5A-A7AD8D12FA2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934" y="2"/>
            <a:ext cx="6095067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2" name="Date Placeholder">
            <a:extLst>
              <a:ext uri="{FF2B5EF4-FFF2-40B4-BE49-F238E27FC236}">
                <a16:creationId xmlns:a16="http://schemas.microsoft.com/office/drawing/2014/main" id="{50E9A77C-BC1A-F14E-8261-E6C9ECCF20A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079536" y="7196083"/>
            <a:ext cx="1017399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13" name="Footer Placeholder">
            <a:extLst>
              <a:ext uri="{FF2B5EF4-FFF2-40B4-BE49-F238E27FC236}">
                <a16:creationId xmlns:a16="http://schemas.microsoft.com/office/drawing/2014/main" id="{9D42AACB-58F0-764A-9EB5-B05CF488E5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15928" y="7196083"/>
            <a:ext cx="4063604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14" name="Slide Number Placeholder">
            <a:extLst>
              <a:ext uri="{FF2B5EF4-FFF2-40B4-BE49-F238E27FC236}">
                <a16:creationId xmlns:a16="http://schemas.microsoft.com/office/drawing/2014/main" id="{AB87AFF9-56E7-9340-8730-56AC0703CA2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54003" y="7196083"/>
            <a:ext cx="761532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Text Placeholder">
            <a:extLst>
              <a:ext uri="{FF2B5EF4-FFF2-40B4-BE49-F238E27FC236}">
                <a16:creationId xmlns:a16="http://schemas.microsoft.com/office/drawing/2014/main" id="{E6C825F6-B2E7-4A4A-9066-2626C5FF9A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5535" y="1142378"/>
            <a:ext cx="4064000" cy="4573246"/>
          </a:xfrm>
        </p:spPr>
        <p:txBody>
          <a:bodyPr anchor="ctr" anchorCtr="0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7236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1737"/>
              </a:spcBef>
              <a:spcAft>
                <a:spcPts val="2026"/>
              </a:spcAft>
              <a:buNone/>
              <a:defRPr lang="sv-SE" sz="2026" kern="1200" cap="all" spc="145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1737"/>
              </a:spcBef>
              <a:spcAft>
                <a:spcPts val="0"/>
              </a:spcAft>
              <a:buNone/>
              <a:defRPr lang="sv-SE" sz="2026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1737"/>
              </a:spcBef>
              <a:buNone/>
              <a:defRPr sz="1302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 err="1"/>
              <a:t>Title</a:t>
            </a:r>
            <a:endParaRPr lang="sv-SE" dirty="0"/>
          </a:p>
          <a:p>
            <a:pPr lvl="1"/>
            <a:r>
              <a:rPr lang="sv-SE" dirty="0"/>
              <a:t>PRETITLE</a:t>
            </a:r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8401C3A4-35DD-DE44-B6E6-8E666F37D69C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  <p:sp>
        <p:nvSpPr>
          <p:cNvPr id="11" name="RISE Logo">
            <a:extLst>
              <a:ext uri="{FF2B5EF4-FFF2-40B4-BE49-F238E27FC236}">
                <a16:creationId xmlns:a16="http://schemas.microsoft.com/office/drawing/2014/main" id="{BB191A8F-BF25-A54E-A1C9-E3E04EBDE4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541038" y="761939"/>
            <a:ext cx="889003" cy="1142907"/>
          </a:xfrm>
          <a:blipFill>
            <a:blip r:embed="rId2"/>
            <a:stretch>
              <a:fillRect/>
            </a:stretch>
          </a:blipFill>
        </p:spPr>
        <p:txBody>
          <a:bodyPr lIns="108000"/>
          <a:lstStyle>
            <a:lvl1pPr marL="0" indent="0">
              <a:buNone/>
              <a:defRPr sz="14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907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orient="horz" pos="480">
          <p15:clr>
            <a:srgbClr val="FBAE40"/>
          </p15:clr>
        </p15:guide>
        <p15:guide id="4" pos="7200">
          <p15:clr>
            <a:srgbClr val="FBAE40"/>
          </p15:clr>
        </p15:guide>
        <p15:guide id="5" pos="66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Left">
            <a:extLst>
              <a:ext uri="{FF2B5EF4-FFF2-40B4-BE49-F238E27FC236}">
                <a16:creationId xmlns:a16="http://schemas.microsoft.com/office/drawing/2014/main" id="{BD41C7D3-04D2-6644-8638-C46778E694A4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9" name="Bottom">
            <a:extLst>
              <a:ext uri="{FF2B5EF4-FFF2-40B4-BE49-F238E27FC236}">
                <a16:creationId xmlns:a16="http://schemas.microsoft.com/office/drawing/2014/main" id="{C0F7AA80-98B5-9B4B-B1B8-B958AD4BC624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20" name="Right">
            <a:extLst>
              <a:ext uri="{FF2B5EF4-FFF2-40B4-BE49-F238E27FC236}">
                <a16:creationId xmlns:a16="http://schemas.microsoft.com/office/drawing/2014/main" id="{1952F3E8-A036-854D-80BE-941E1ECD2F0E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1" name="Top">
            <a:extLst>
              <a:ext uri="{FF2B5EF4-FFF2-40B4-BE49-F238E27FC236}">
                <a16:creationId xmlns:a16="http://schemas.microsoft.com/office/drawing/2014/main" id="{0A1C7CEA-9120-9042-A5D0-4C96CF21F7C6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2" name="Date Placeholder">
            <a:extLst>
              <a:ext uri="{FF2B5EF4-FFF2-40B4-BE49-F238E27FC236}">
                <a16:creationId xmlns:a16="http://schemas.microsoft.com/office/drawing/2014/main" id="{B735D1F6-644E-A344-84A8-6DADA42B17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C12E0FD-F5C7-5A48-90C2-90CBD42B1C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E73371BD-FEB3-2A41-8DB1-7867897FA8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ISE Logo">
            <a:extLst>
              <a:ext uri="{FF2B5EF4-FFF2-40B4-BE49-F238E27FC236}">
                <a16:creationId xmlns:a16="http://schemas.microsoft.com/office/drawing/2014/main" id="{765099BD-1A6D-E14A-B0C9-F111E8DA3C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4" name="Instruktioner">
            <a:extLst>
              <a:ext uri="{FF2B5EF4-FFF2-40B4-BE49-F238E27FC236}">
                <a16:creationId xmlns:a16="http://schemas.microsoft.com/office/drawing/2014/main" id="{B45525D6-18E7-1640-B40A-F421BC8DA2E1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Citat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Citat (40pt)</a:t>
            </a:r>
            <a:br>
              <a:rPr lang="sv-SE" sz="1013" noProof="0" dirty="0"/>
            </a:br>
            <a:r>
              <a:rPr lang="sv-SE" sz="1013" noProof="0" dirty="0"/>
              <a:t>Nivå 2: Förrubrik</a:t>
            </a:r>
            <a:br>
              <a:rPr lang="sv-SE" sz="1013" noProof="0" dirty="0"/>
            </a:br>
            <a:r>
              <a:rPr lang="sv-SE" sz="1013" noProof="0" dirty="0"/>
              <a:t>Nivå 3–4: Namn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Quote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Quote (40pt)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Preheading</a:t>
            </a:r>
            <a:br>
              <a:rPr lang="en-GB" sz="1013" noProof="0" dirty="0"/>
            </a:br>
            <a:r>
              <a:rPr lang="en-GB" sz="1013" noProof="0" dirty="0"/>
              <a:t>Level 3–4: Name</a:t>
            </a:r>
          </a:p>
        </p:txBody>
      </p:sp>
      <p:sp>
        <p:nvSpPr>
          <p:cNvPr id="17" name="Text Placeholder">
            <a:extLst>
              <a:ext uri="{FF2B5EF4-FFF2-40B4-BE49-F238E27FC236}">
                <a16:creationId xmlns:a16="http://schemas.microsoft.com/office/drawing/2014/main" id="{F8DBB34A-F296-4242-8428-85418651C7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50241" y="1142378"/>
            <a:ext cx="8891518" cy="4573246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5788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90000"/>
              </a:lnSpc>
              <a:spcBef>
                <a:spcPts val="2026"/>
              </a:spcBef>
              <a:spcAft>
                <a:spcPts val="2026"/>
              </a:spcAft>
              <a:buNone/>
              <a:defRPr lang="sv-SE" sz="2315" kern="1200" cap="all" spc="145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ctr">
              <a:lnSpc>
                <a:spcPct val="90000"/>
              </a:lnSpc>
              <a:spcBef>
                <a:spcPts val="1737"/>
              </a:spcBef>
              <a:buNone/>
              <a:defRPr lang="sv-SE" sz="2026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ctr">
              <a:lnSpc>
                <a:spcPct val="110000"/>
              </a:lnSpc>
              <a:spcBef>
                <a:spcPts val="2026"/>
              </a:spcBef>
              <a:spcAft>
                <a:spcPts val="0"/>
              </a:spcAft>
              <a:buNone/>
              <a:defRPr lang="sv-SE" sz="1737" kern="1200" dirty="0">
                <a:solidFill>
                  <a:schemeClr val="bg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2315"/>
              </a:spcBef>
              <a:spcAft>
                <a:spcPts val="0"/>
              </a:spcAft>
              <a:buNone/>
              <a:defRPr lang="sv-SE" sz="1737" kern="1200" dirty="0" smtClean="0">
                <a:solidFill>
                  <a:schemeClr val="bg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5pPr>
            <a:lvl6pPr marL="0" indent="0">
              <a:spcBef>
                <a:spcPts val="2315"/>
              </a:spcBef>
              <a:buNone/>
              <a:defRPr lang="sv-SE" sz="1737" kern="1200" dirty="0">
                <a:solidFill>
                  <a:schemeClr val="bg1"/>
                </a:solidFill>
                <a:latin typeface="Lato" panose="020F0502020204030203" pitchFamily="34" charset="77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 err="1"/>
              <a:t>Quote</a:t>
            </a:r>
            <a:endParaRPr lang="sv-SE" dirty="0"/>
          </a:p>
          <a:p>
            <a:pPr lvl="1"/>
            <a:r>
              <a:rPr lang="sv-SE" dirty="0" err="1"/>
              <a:t>Preheading</a:t>
            </a:r>
            <a:endParaRPr lang="sv-SE" dirty="0"/>
          </a:p>
          <a:p>
            <a:pPr lvl="2"/>
            <a:r>
              <a:rPr lang="sv-SE" dirty="0" err="1"/>
              <a:t>Subheading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Subheading</a:t>
            </a:r>
            <a:r>
              <a:rPr lang="sv-SE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677443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40">
          <p15:clr>
            <a:srgbClr val="FBAE40"/>
          </p15:clr>
        </p15:guide>
        <p15:guide id="2" pos="1040">
          <p15:clr>
            <a:srgbClr val="FBAE40"/>
          </p15:clr>
        </p15:guide>
        <p15:guide id="3" pos="6640">
          <p15:clr>
            <a:srgbClr val="FBAE40"/>
          </p15:clr>
        </p15:guide>
        <p15:guide id="4" pos="6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962CFD99-F6E5-F648-96A5-2CF505065D4B}"/>
              </a:ext>
            </a:extLst>
          </p:cNvPr>
          <p:cNvSpPr txBox="1">
            <a:spLocks/>
          </p:cNvSpPr>
          <p:nvPr userDrawn="1"/>
        </p:nvSpPr>
        <p:spPr>
          <a:xfrm>
            <a:off x="-2540008" y="3"/>
            <a:ext cx="2116674" cy="5559686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kontakter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r>
              <a:rPr lang="sv-SE" sz="1013" noProof="0" dirty="0"/>
              <a:t>Nivå 3: Titel, Mindre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contacts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Level 1: Name</a:t>
            </a:r>
            <a:br>
              <a:rPr lang="sv-SE" sz="1013" noProof="0" dirty="0"/>
            </a:br>
            <a:r>
              <a:rPr lang="sv-SE" sz="1013" noProof="0" dirty="0"/>
              <a:t>Level 2: Title/info</a:t>
            </a:r>
            <a:br>
              <a:rPr lang="sv-SE" sz="1013" noProof="0" dirty="0"/>
            </a:br>
            <a:r>
              <a:rPr lang="sv-SE" sz="1013" noProof="0" dirty="0"/>
              <a:t>Level 3: Title, Smaller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32E8871E-8D2A-7D4A-89F9-337EF1FBE012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1015536" y="1142380"/>
            <a:ext cx="10160932" cy="4573244"/>
          </a:xfrm>
        </p:spPr>
        <p:txBody>
          <a:bodyPr anchor="ctr"/>
          <a:lstStyle>
            <a:lvl1pPr marL="0" indent="0" algn="ctr">
              <a:spcBef>
                <a:spcPts val="2026"/>
              </a:spcBef>
              <a:buNone/>
              <a:defRPr sz="1882" b="1">
                <a:latin typeface="Roboto Mono" pitchFamily="2" charset="0"/>
                <a:ea typeface="Roboto Mono" pitchFamily="2" charset="0"/>
              </a:defRPr>
            </a:lvl1pPr>
            <a:lvl2pPr marL="0" indent="0" algn="ctr">
              <a:spcBef>
                <a:spcPts val="868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2pPr>
            <a:lvl3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3pPr>
            <a:lvl4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4pPr>
            <a:lvl5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Second level</a:t>
            </a:r>
          </a:p>
          <a:p>
            <a:pPr lvl="2"/>
            <a:r>
              <a:rPr lang="sv-SE" dirty="0"/>
              <a:t>Third level</a:t>
            </a:r>
          </a:p>
          <a:p>
            <a:pPr lvl="3"/>
            <a:r>
              <a:rPr lang="sv-SE" dirty="0"/>
              <a:t>Fourth level</a:t>
            </a:r>
          </a:p>
          <a:p>
            <a:pPr lvl="4"/>
            <a:r>
              <a:rPr lang="sv-SE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2490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2560">
          <p15:clr>
            <a:srgbClr val="FBAE40"/>
          </p15:clr>
        </p15:guide>
        <p15:guide id="4" pos="2880">
          <p15:clr>
            <a:srgbClr val="FBAE40"/>
          </p15:clr>
        </p15:guide>
        <p15:guide id="5" pos="4800">
          <p15:clr>
            <a:srgbClr val="FBAE40"/>
          </p15:clr>
        </p15:guide>
        <p15:guide id="6" pos="5120">
          <p15:clr>
            <a:srgbClr val="FBAE40"/>
          </p15:clr>
        </p15:guide>
        <p15:guide id="7" pos="3680">
          <p15:clr>
            <a:srgbClr val="FBAE40"/>
          </p15:clr>
        </p15:guide>
        <p15:guide id="8" pos="4000">
          <p15:clr>
            <a:srgbClr val="FBAE40"/>
          </p15:clr>
        </p15:guide>
        <p15:guide id="9" pos="1759">
          <p15:clr>
            <a:srgbClr val="FBAE40"/>
          </p15:clr>
        </p15:guide>
        <p15:guide id="10" pos="5921">
          <p15:clr>
            <a:srgbClr val="FBAE40"/>
          </p15:clr>
        </p15:guide>
        <p15:guide id="11" pos="1439">
          <p15:clr>
            <a:srgbClr val="FBAE40"/>
          </p15:clr>
        </p15:guide>
        <p15:guide id="12" pos="624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962CFD99-F6E5-F648-96A5-2CF505065D4B}"/>
              </a:ext>
            </a:extLst>
          </p:cNvPr>
          <p:cNvSpPr txBox="1">
            <a:spLocks/>
          </p:cNvSpPr>
          <p:nvPr userDrawn="1"/>
        </p:nvSpPr>
        <p:spPr>
          <a:xfrm>
            <a:off x="-2540008" y="3"/>
            <a:ext cx="2116674" cy="5559686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kontakter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r>
              <a:rPr lang="sv-SE" sz="1013" noProof="0" dirty="0"/>
              <a:t>Nivå 3: Titel, Mindre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contacts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Level 1: Name</a:t>
            </a:r>
            <a:br>
              <a:rPr lang="sv-SE" sz="1013" noProof="0" dirty="0"/>
            </a:br>
            <a:r>
              <a:rPr lang="sv-SE" sz="1013" noProof="0" dirty="0"/>
              <a:t>Level 2: Title/info</a:t>
            </a:r>
            <a:br>
              <a:rPr lang="sv-SE" sz="1013" noProof="0" dirty="0"/>
            </a:br>
            <a:r>
              <a:rPr lang="sv-SE" sz="1013" noProof="0" dirty="0"/>
              <a:t>Level 3: Title, Smaller</a:t>
            </a:r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8DC4ECA7-2400-644D-ACA8-29D49C66D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8001" y="2329232"/>
            <a:ext cx="3048465" cy="3386391"/>
          </a:xfrm>
        </p:spPr>
        <p:txBody>
          <a:bodyPr/>
          <a:lstStyle>
            <a:lvl1pPr marL="0" indent="0" algn="ctr">
              <a:spcBef>
                <a:spcPts val="2026"/>
              </a:spcBef>
              <a:buNone/>
              <a:defRPr sz="1882" b="1">
                <a:latin typeface="Roboto Mono" pitchFamily="2" charset="0"/>
                <a:ea typeface="Roboto Mono" pitchFamily="2" charset="0"/>
              </a:defRPr>
            </a:lvl1pPr>
            <a:lvl2pPr marL="0" indent="0" algn="ctr">
              <a:spcBef>
                <a:spcPts val="868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2pPr>
            <a:lvl3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3pPr>
            <a:lvl4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4pPr>
            <a:lvl5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Second level</a:t>
            </a:r>
          </a:p>
          <a:p>
            <a:pPr lvl="2"/>
            <a:r>
              <a:rPr lang="sv-SE" dirty="0"/>
              <a:t>Third level</a:t>
            </a:r>
          </a:p>
          <a:p>
            <a:pPr lvl="3"/>
            <a:r>
              <a:rPr lang="sv-SE" dirty="0"/>
              <a:t>Fourth level</a:t>
            </a:r>
          </a:p>
          <a:p>
            <a:pPr lvl="4"/>
            <a:r>
              <a:rPr lang="sv-SE" dirty="0"/>
              <a:t>Fifth level</a:t>
            </a:r>
          </a:p>
        </p:txBody>
      </p:sp>
      <p:sp>
        <p:nvSpPr>
          <p:cNvPr id="6" name="Text Placeholder">
            <a:extLst>
              <a:ext uri="{FF2B5EF4-FFF2-40B4-BE49-F238E27FC236}">
                <a16:creationId xmlns:a16="http://schemas.microsoft.com/office/drawing/2014/main" id="{F1915F89-F2EC-254B-AB4F-4FA0CDFD8C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1768" y="2329232"/>
            <a:ext cx="3048465" cy="3386391"/>
          </a:xfrm>
        </p:spPr>
        <p:txBody>
          <a:bodyPr/>
          <a:lstStyle>
            <a:lvl1pPr marL="0" indent="0" algn="ctr">
              <a:spcBef>
                <a:spcPts val="2026"/>
              </a:spcBef>
              <a:buNone/>
              <a:defRPr sz="1882" b="1">
                <a:latin typeface="Roboto Mono" pitchFamily="2" charset="0"/>
                <a:ea typeface="Roboto Mono" pitchFamily="2" charset="0"/>
              </a:defRPr>
            </a:lvl1pPr>
            <a:lvl2pPr marL="0" indent="0" algn="ctr">
              <a:spcBef>
                <a:spcPts val="868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2pPr>
            <a:lvl3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3pPr>
            <a:lvl4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4pPr>
            <a:lvl5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Second level</a:t>
            </a:r>
          </a:p>
          <a:p>
            <a:pPr lvl="2"/>
            <a:r>
              <a:rPr lang="sv-SE" dirty="0"/>
              <a:t>Third level</a:t>
            </a:r>
          </a:p>
          <a:p>
            <a:pPr lvl="3"/>
            <a:r>
              <a:rPr lang="sv-SE" dirty="0"/>
              <a:t>Fourth level</a:t>
            </a:r>
          </a:p>
          <a:p>
            <a:pPr lvl="4"/>
            <a:r>
              <a:rPr lang="sv-SE" dirty="0"/>
              <a:t>Fifth level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32E8871E-8D2A-7D4A-89F9-337EF1FBE0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5535" y="2329232"/>
            <a:ext cx="3048465" cy="3386391"/>
          </a:xfrm>
        </p:spPr>
        <p:txBody>
          <a:bodyPr/>
          <a:lstStyle>
            <a:lvl1pPr marL="0" indent="0" algn="ctr">
              <a:spcBef>
                <a:spcPts val="2026"/>
              </a:spcBef>
              <a:buNone/>
              <a:defRPr sz="1882" b="1">
                <a:latin typeface="Roboto Mono" pitchFamily="2" charset="0"/>
                <a:ea typeface="Roboto Mono" pitchFamily="2" charset="0"/>
              </a:defRPr>
            </a:lvl1pPr>
            <a:lvl2pPr marL="0" indent="0" algn="ctr">
              <a:spcBef>
                <a:spcPts val="868"/>
              </a:spcBef>
              <a:buNone/>
              <a:defRPr sz="1591">
                <a:latin typeface="Roboto Mono" pitchFamily="2" charset="0"/>
                <a:ea typeface="Roboto Mono" pitchFamily="2" charset="0"/>
              </a:defRPr>
            </a:lvl2pPr>
            <a:lvl3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3pPr>
            <a:lvl4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4pPr>
            <a:lvl5pPr marL="0" indent="0" algn="ctr">
              <a:spcBef>
                <a:spcPts val="868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Second level</a:t>
            </a:r>
          </a:p>
          <a:p>
            <a:pPr lvl="2"/>
            <a:r>
              <a:rPr lang="sv-SE" dirty="0"/>
              <a:t>Third level</a:t>
            </a:r>
          </a:p>
          <a:p>
            <a:pPr lvl="3"/>
            <a:r>
              <a:rPr lang="sv-SE" dirty="0"/>
              <a:t>Fourth level</a:t>
            </a:r>
          </a:p>
          <a:p>
            <a:pPr lvl="4"/>
            <a:r>
              <a:rPr lang="sv-SE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7590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2560">
          <p15:clr>
            <a:srgbClr val="FBAE40"/>
          </p15:clr>
        </p15:guide>
        <p15:guide id="4" pos="2880">
          <p15:clr>
            <a:srgbClr val="FBAE40"/>
          </p15:clr>
        </p15:guide>
        <p15:guide id="5" pos="4800">
          <p15:clr>
            <a:srgbClr val="FBAE40"/>
          </p15:clr>
        </p15:guide>
        <p15:guide id="6" pos="5120">
          <p15:clr>
            <a:srgbClr val="FBAE40"/>
          </p15:clr>
        </p15:guide>
        <p15:guide id="7" pos="3680">
          <p15:clr>
            <a:srgbClr val="FBAE40"/>
          </p15:clr>
        </p15:guide>
        <p15:guide id="8" pos="4000">
          <p15:clr>
            <a:srgbClr val="FBAE40"/>
          </p15:clr>
        </p15:guide>
        <p15:guide id="9" pos="1759">
          <p15:clr>
            <a:srgbClr val="FBAE40"/>
          </p15:clr>
        </p15:guide>
        <p15:guide id="10" pos="5921">
          <p15:clr>
            <a:srgbClr val="FBAE40"/>
          </p15:clr>
        </p15:guide>
        <p15:guide id="11" pos="1439">
          <p15:clr>
            <a:srgbClr val="FBAE40"/>
          </p15:clr>
        </p15:guide>
        <p15:guide id="12" pos="624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5E3CBF08-1AAF-4C4F-86C1-AC60025453CC}"/>
              </a:ext>
            </a:extLst>
          </p:cNvPr>
          <p:cNvSpPr txBox="1">
            <a:spLocks/>
          </p:cNvSpPr>
          <p:nvPr userDrawn="1"/>
        </p:nvSpPr>
        <p:spPr>
          <a:xfrm>
            <a:off x="-2540008" y="3"/>
            <a:ext cx="2116674" cy="5559686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kontakter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r>
              <a:rPr lang="sv-SE" sz="1013" noProof="0" dirty="0"/>
              <a:t>Nivå 3: Titel, Mindre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contacts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Level 1: Name</a:t>
            </a:r>
            <a:br>
              <a:rPr lang="sv-SE" sz="1013" noProof="0" dirty="0"/>
            </a:br>
            <a:r>
              <a:rPr lang="sv-SE" sz="1013" noProof="0" dirty="0"/>
              <a:t>Level 2: Title/info</a:t>
            </a:r>
            <a:br>
              <a:rPr lang="sv-SE" sz="1013" noProof="0" dirty="0"/>
            </a:br>
            <a:r>
              <a:rPr lang="sv-SE" sz="1013" noProof="0" dirty="0"/>
              <a:t>Level 3: Title, Smaller</a:t>
            </a:r>
          </a:p>
        </p:txBody>
      </p:sp>
      <p:sp>
        <p:nvSpPr>
          <p:cNvPr id="12" name="Text Placeholder">
            <a:extLst>
              <a:ext uri="{FF2B5EF4-FFF2-40B4-BE49-F238E27FC236}">
                <a16:creationId xmlns:a16="http://schemas.microsoft.com/office/drawing/2014/main" id="{04F0107F-F9EA-B04A-B133-B5DC7A6E75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27999" y="2329232"/>
            <a:ext cx="3048468" cy="3386391"/>
          </a:xfrm>
        </p:spPr>
        <p:txBody>
          <a:bodyPr anchor="t" anchorCtr="0"/>
          <a:lstStyle>
            <a:lvl1pPr marL="0" indent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 algn="ctr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6C535D74-FF2A-0343-9A5A-4B304F522E5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1995" y="2329232"/>
            <a:ext cx="3048468" cy="3386391"/>
          </a:xfrm>
        </p:spPr>
        <p:txBody>
          <a:bodyPr anchor="t" anchorCtr="0"/>
          <a:lstStyle>
            <a:lvl1pPr marL="0" indent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 algn="ctr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3343D9D3-1687-1D41-9092-8D9E6C4E38E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5533" y="2329232"/>
            <a:ext cx="3048468" cy="3386391"/>
          </a:xfrm>
        </p:spPr>
        <p:txBody>
          <a:bodyPr anchor="t" anchorCtr="0"/>
          <a:lstStyle>
            <a:lvl1pPr marL="0" indent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 algn="ctr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 algn="ctr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</p:spTree>
    <p:extLst>
      <p:ext uri="{BB962C8B-B14F-4D97-AF65-F5344CB8AC3E}">
        <p14:creationId xmlns:p14="http://schemas.microsoft.com/office/powerpoint/2010/main" val="3037738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2560">
          <p15:clr>
            <a:srgbClr val="FBAE40"/>
          </p15:clr>
        </p15:guide>
        <p15:guide id="4" pos="2880">
          <p15:clr>
            <a:srgbClr val="FBAE40"/>
          </p15:clr>
        </p15:guide>
        <p15:guide id="5" pos="4800">
          <p15:clr>
            <a:srgbClr val="FBAE40"/>
          </p15:clr>
        </p15:guide>
        <p15:guide id="6" pos="5120">
          <p15:clr>
            <a:srgbClr val="FBAE40"/>
          </p15:clr>
        </p15:guide>
        <p15:guide id="7" pos="3680">
          <p15:clr>
            <a:srgbClr val="FBAE40"/>
          </p15:clr>
        </p15:guide>
        <p15:guide id="8" pos="4000">
          <p15:clr>
            <a:srgbClr val="FBAE40"/>
          </p15:clr>
        </p15:guide>
        <p15:guide id="9" pos="1759">
          <p15:clr>
            <a:srgbClr val="FBAE40"/>
          </p15:clr>
        </p15:guide>
        <p15:guide id="10" pos="5921">
          <p15:clr>
            <a:srgbClr val="FBAE40"/>
          </p15:clr>
        </p15:guide>
        <p15:guide id="11" pos="1439">
          <p15:clr>
            <a:srgbClr val="FBAE40"/>
          </p15:clr>
        </p15:guide>
        <p15:guide id="12" pos="624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B0878B0E-129E-C045-9395-5C0073E8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1A8479A8-69BE-8140-9626-06F49A17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73DF9AD8-911B-AD4F-91BB-D61FAD0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Instruktioner">
            <a:extLst>
              <a:ext uri="{FF2B5EF4-FFF2-40B4-BE49-F238E27FC236}">
                <a16:creationId xmlns:a16="http://schemas.microsoft.com/office/drawing/2014/main" id="{80AE4D59-66F2-0647-B6B1-1CFE48AA7749}"/>
              </a:ext>
            </a:extLst>
          </p:cNvPr>
          <p:cNvSpPr txBox="1">
            <a:spLocks/>
          </p:cNvSpPr>
          <p:nvPr userDrawn="1"/>
        </p:nvSpPr>
        <p:spPr>
          <a:xfrm>
            <a:off x="-2963344" y="0"/>
            <a:ext cx="2540009" cy="425041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kontakter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contacts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Level 1: Name</a:t>
            </a:r>
            <a:br>
              <a:rPr lang="sv-SE" sz="1013" noProof="0" dirty="0"/>
            </a:br>
            <a:r>
              <a:rPr lang="sv-SE" sz="1013" noProof="0" dirty="0"/>
              <a:t>Level 2: Title/info</a:t>
            </a:r>
          </a:p>
        </p:txBody>
      </p:sp>
      <p:sp>
        <p:nvSpPr>
          <p:cNvPr id="13" name="Text Placeholder">
            <a:extLst>
              <a:ext uri="{FF2B5EF4-FFF2-40B4-BE49-F238E27FC236}">
                <a16:creationId xmlns:a16="http://schemas.microsoft.com/office/drawing/2014/main" id="{859B101E-2552-CA42-AC75-F3A1A3EC12F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27999" y="4443976"/>
            <a:ext cx="3048468" cy="1271646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  <p:sp>
        <p:nvSpPr>
          <p:cNvPr id="14" name="Picture Placeholder">
            <a:extLst>
              <a:ext uri="{FF2B5EF4-FFF2-40B4-BE49-F238E27FC236}">
                <a16:creationId xmlns:a16="http://schemas.microsoft.com/office/drawing/2014/main" id="{FE74936E-7026-5B45-A6A8-D38C74FC2D7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27999" y="1142378"/>
            <a:ext cx="3048468" cy="3047752"/>
          </a:xfrm>
          <a:solidFill>
            <a:schemeClr val="tx1">
              <a:lumMod val="75000"/>
              <a:lumOff val="25000"/>
            </a:schemeClr>
          </a:solidFill>
        </p:spPr>
        <p:txBody>
          <a:bodyPr lIns="144000" rIns="144000"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D747C4FE-AEA7-E541-9F5C-B98E3309EFB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71995" y="4443976"/>
            <a:ext cx="3048468" cy="1271646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  <p:sp>
        <p:nvSpPr>
          <p:cNvPr id="12" name="Picture Placeholder">
            <a:extLst>
              <a:ext uri="{FF2B5EF4-FFF2-40B4-BE49-F238E27FC236}">
                <a16:creationId xmlns:a16="http://schemas.microsoft.com/office/drawing/2014/main" id="{C1D2B701-EA36-A343-8836-2F9D7497737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572699" y="1142378"/>
            <a:ext cx="3048468" cy="3047752"/>
          </a:xfrm>
          <a:solidFill>
            <a:schemeClr val="tx1">
              <a:lumMod val="75000"/>
              <a:lumOff val="25000"/>
            </a:schemeClr>
          </a:solidFill>
        </p:spPr>
        <p:txBody>
          <a:bodyPr lIns="144000" rIns="144000"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A4FFBF47-694C-624B-B296-B0FA84FD2F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5533" y="4443976"/>
            <a:ext cx="3048468" cy="1271646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473"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302" cap="none" spc="0" baseline="0">
                <a:latin typeface="Roboto Mono" pitchFamily="2" charset="0"/>
                <a:ea typeface="Roboto Mono" pitchFamily="2" charset="0"/>
              </a:defRPr>
            </a:lvl4pPr>
            <a:lvl5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lnSpc>
                <a:spcPct val="120000"/>
              </a:lnSpc>
              <a:spcBef>
                <a:spcPts val="868"/>
              </a:spcBef>
              <a:buNone/>
              <a:defRPr lang="sv-SE" sz="1302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/>
              <a:t>Name</a:t>
            </a:r>
          </a:p>
          <a:p>
            <a:pPr lvl="1"/>
            <a:r>
              <a:rPr lang="sv-SE" dirty="0"/>
              <a:t>Title/info</a:t>
            </a:r>
          </a:p>
          <a:p>
            <a:pPr lvl="2"/>
            <a:r>
              <a:rPr lang="sv-SE" dirty="0"/>
              <a:t>Title/info</a:t>
            </a:r>
          </a:p>
          <a:p>
            <a:pPr lvl="3"/>
            <a:r>
              <a:rPr lang="sv-SE" dirty="0"/>
              <a:t>Title/info</a:t>
            </a:r>
          </a:p>
          <a:p>
            <a:pPr lvl="4"/>
            <a:r>
              <a:rPr lang="sv-SE" dirty="0"/>
              <a:t>Title/info</a:t>
            </a:r>
          </a:p>
          <a:p>
            <a:pPr lvl="5"/>
            <a:r>
              <a:rPr lang="sv-SE" dirty="0"/>
              <a:t>Title/info</a:t>
            </a:r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A64A7FBD-B298-4E4A-954A-B4F16041776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15533" y="1142378"/>
            <a:ext cx="3048468" cy="3047752"/>
          </a:xfrm>
          <a:solidFill>
            <a:schemeClr val="tx1">
              <a:lumMod val="75000"/>
              <a:lumOff val="25000"/>
            </a:schemeClr>
          </a:solidFill>
        </p:spPr>
        <p:txBody>
          <a:bodyPr lIns="144000" rIns="144000"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0371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3" pos="7040">
          <p15:clr>
            <a:srgbClr val="FBAE40"/>
          </p15:clr>
        </p15:guide>
        <p15:guide id="4" pos="3680">
          <p15:clr>
            <a:srgbClr val="FBAE40"/>
          </p15:clr>
        </p15:guide>
        <p15:guide id="5" pos="4000">
          <p15:clr>
            <a:srgbClr val="FBAE40"/>
          </p15:clr>
        </p15:guide>
        <p15:guide id="6" pos="2560">
          <p15:clr>
            <a:srgbClr val="FBAE40"/>
          </p15:clr>
        </p15:guide>
        <p15:guide id="7" pos="2880">
          <p15:clr>
            <a:srgbClr val="FBAE40"/>
          </p15:clr>
        </p15:guide>
        <p15:guide id="8" pos="4800">
          <p15:clr>
            <a:srgbClr val="FBAE40"/>
          </p15:clr>
        </p15:guide>
        <p15:guide id="9" pos="5120">
          <p15:clr>
            <a:srgbClr val="FBAE40"/>
          </p15:clr>
        </p15:guide>
        <p15:guide id="10" pos="1759">
          <p15:clr>
            <a:srgbClr val="FBAE40"/>
          </p15:clr>
        </p15:guide>
        <p15:guide id="11" pos="1439">
          <p15:clr>
            <a:srgbClr val="FBAE40"/>
          </p15:clr>
        </p15:guide>
        <p15:guide id="12" pos="5921">
          <p15:clr>
            <a:srgbClr val="FBAE40"/>
          </p15:clr>
        </p15:guide>
        <p15:guide id="13" pos="624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B0878B0E-129E-C045-9395-5C0073E8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1A8479A8-69BE-8140-9626-06F49A17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73DF9AD8-911B-AD4F-91BB-D61FAD0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icture Placeholder">
            <a:extLst>
              <a:ext uri="{FF2B5EF4-FFF2-40B4-BE49-F238E27FC236}">
                <a16:creationId xmlns:a16="http://schemas.microsoft.com/office/drawing/2014/main" id="{EB11CA32-7EE2-B446-AB65-AE0AB4CB4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15534" y="1142379"/>
            <a:ext cx="4064000" cy="4573246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0" name="Instruktioner">
            <a:extLst>
              <a:ext uri="{FF2B5EF4-FFF2-40B4-BE49-F238E27FC236}">
                <a16:creationId xmlns:a16="http://schemas.microsoft.com/office/drawing/2014/main" id="{580284AF-2AC9-2542-977E-DD36F4DC25A0}"/>
              </a:ext>
            </a:extLst>
          </p:cNvPr>
          <p:cNvSpPr txBox="1">
            <a:spLocks/>
          </p:cNvSpPr>
          <p:nvPr userDrawn="1"/>
        </p:nvSpPr>
        <p:spPr>
          <a:xfrm>
            <a:off x="-2963344" y="0"/>
            <a:ext cx="2540009" cy="425041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 err="1"/>
              <a:t>Level</a:t>
            </a:r>
            <a:r>
              <a:rPr lang="sv-SE" sz="1013" noProof="0" dirty="0"/>
              <a:t> 1: </a:t>
            </a:r>
            <a:r>
              <a:rPr lang="sv-SE" sz="1013" noProof="0" dirty="0" err="1"/>
              <a:t>Name</a:t>
            </a:r>
            <a:br>
              <a:rPr lang="sv-SE" sz="1013" noProof="0" dirty="0"/>
            </a:br>
            <a:r>
              <a:rPr lang="sv-SE" sz="1013" noProof="0" dirty="0" err="1"/>
              <a:t>Level</a:t>
            </a:r>
            <a:r>
              <a:rPr lang="sv-SE" sz="1013" noProof="0" dirty="0"/>
              <a:t> 2: Title/info</a:t>
            </a:r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58A5DA37-94ED-1C43-9338-257C0EE246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933" y="1142379"/>
            <a:ext cx="5079534" cy="4573246"/>
          </a:xfrm>
        </p:spPr>
        <p:txBody>
          <a:bodyPr anchor="ctr" anchorCtr="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737"/>
              </a:spcAft>
              <a:buNone/>
              <a:defRPr sz="7236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591" cap="none" spc="0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</a:defRPr>
            </a:lvl4pPr>
            <a:lvl5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lnSpc>
                <a:spcPct val="120000"/>
              </a:lnSpc>
              <a:spcBef>
                <a:spcPts val="868"/>
              </a:spcBef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 err="1"/>
              <a:t>Name</a:t>
            </a:r>
            <a:endParaRPr lang="sv-SE" dirty="0"/>
          </a:p>
          <a:p>
            <a:pPr lvl="1"/>
            <a:r>
              <a:rPr lang="sv-SE" dirty="0" err="1"/>
              <a:t>Title</a:t>
            </a:r>
            <a:r>
              <a:rPr lang="sv-SE" dirty="0"/>
              <a:t>/info</a:t>
            </a:r>
          </a:p>
          <a:p>
            <a:pPr lvl="2"/>
            <a:r>
              <a:rPr lang="sv-SE" dirty="0" err="1"/>
              <a:t>Title</a:t>
            </a:r>
            <a:r>
              <a:rPr lang="sv-SE" dirty="0"/>
              <a:t>/info</a:t>
            </a:r>
          </a:p>
          <a:p>
            <a:pPr lvl="3"/>
            <a:r>
              <a:rPr lang="sv-SE" dirty="0" err="1"/>
              <a:t>Title</a:t>
            </a:r>
            <a:r>
              <a:rPr lang="sv-SE" dirty="0"/>
              <a:t>/info</a:t>
            </a:r>
          </a:p>
        </p:txBody>
      </p:sp>
    </p:spTree>
    <p:extLst>
      <p:ext uri="{BB962C8B-B14F-4D97-AF65-F5344CB8AC3E}">
        <p14:creationId xmlns:p14="http://schemas.microsoft.com/office/powerpoint/2010/main" val="847357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3" pos="7040">
          <p15:clr>
            <a:srgbClr val="FBAE40"/>
          </p15:clr>
        </p15:guide>
        <p15:guide id="4" pos="320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_IMG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eft">
            <a:extLst>
              <a:ext uri="{FF2B5EF4-FFF2-40B4-BE49-F238E27FC236}">
                <a16:creationId xmlns:a16="http://schemas.microsoft.com/office/drawing/2014/main" id="{DAAEAEE6-3ECC-4C4C-9B1A-6F7E7C2D1DE0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8" name="Bottom">
            <a:extLst>
              <a:ext uri="{FF2B5EF4-FFF2-40B4-BE49-F238E27FC236}">
                <a16:creationId xmlns:a16="http://schemas.microsoft.com/office/drawing/2014/main" id="{57C6E12F-F34D-444F-B4D6-9BCB85056E5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9" name="Right">
            <a:extLst>
              <a:ext uri="{FF2B5EF4-FFF2-40B4-BE49-F238E27FC236}">
                <a16:creationId xmlns:a16="http://schemas.microsoft.com/office/drawing/2014/main" id="{D76EC43A-C8CC-E346-8E92-0398947007AF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0" name="Top">
            <a:extLst>
              <a:ext uri="{FF2B5EF4-FFF2-40B4-BE49-F238E27FC236}">
                <a16:creationId xmlns:a16="http://schemas.microsoft.com/office/drawing/2014/main" id="{0A94EA3F-2F6C-614D-A9D0-8B1300567669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B0878B0E-129E-C045-9395-5C0073E8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1A8479A8-69BE-8140-9626-06F49A17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73DF9AD8-911B-AD4F-91BB-D61FAD0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ISE Logo">
            <a:extLst>
              <a:ext uri="{FF2B5EF4-FFF2-40B4-BE49-F238E27FC236}">
                <a16:creationId xmlns:a16="http://schemas.microsoft.com/office/drawing/2014/main" id="{0D5439F5-EB4E-4341-8FF6-013DB21808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8" name="Instruktioner">
            <a:extLst>
              <a:ext uri="{FF2B5EF4-FFF2-40B4-BE49-F238E27FC236}">
                <a16:creationId xmlns:a16="http://schemas.microsoft.com/office/drawing/2014/main" id="{6310F4DC-A3CB-DA4B-9BBB-91172C143207}"/>
              </a:ext>
            </a:extLst>
          </p:cNvPr>
          <p:cNvSpPr txBox="1">
            <a:spLocks/>
          </p:cNvSpPr>
          <p:nvPr userDrawn="1"/>
        </p:nvSpPr>
        <p:spPr>
          <a:xfrm>
            <a:off x="-2963344" y="0"/>
            <a:ext cx="2540009" cy="425041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kontakt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textnivå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Namn</a:t>
            </a:r>
            <a:br>
              <a:rPr lang="sv-SE" sz="1013" noProof="0" dirty="0"/>
            </a:br>
            <a:r>
              <a:rPr lang="sv-SE" sz="1013" noProof="0" dirty="0"/>
              <a:t>Nivå 2: Titel/info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contact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To change the text level, put the marker inside the paragraph and use the </a:t>
            </a:r>
            <a:r>
              <a:rPr lang="sv-SE" sz="1013" u="sng" noProof="0" dirty="0"/>
              <a:t>buttons for indents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 err="1"/>
              <a:t>Level</a:t>
            </a:r>
            <a:r>
              <a:rPr lang="sv-SE" sz="1013" noProof="0" dirty="0"/>
              <a:t> 1: </a:t>
            </a:r>
            <a:r>
              <a:rPr lang="sv-SE" sz="1013" noProof="0" dirty="0" err="1"/>
              <a:t>Name</a:t>
            </a:r>
            <a:br>
              <a:rPr lang="sv-SE" sz="1013" noProof="0" dirty="0"/>
            </a:br>
            <a:r>
              <a:rPr lang="sv-SE" sz="1013" noProof="0" dirty="0" err="1"/>
              <a:t>Level</a:t>
            </a:r>
            <a:r>
              <a:rPr lang="sv-SE" sz="1013" noProof="0" dirty="0"/>
              <a:t> 2: Title/info</a:t>
            </a:r>
          </a:p>
        </p:txBody>
      </p:sp>
      <p:sp>
        <p:nvSpPr>
          <p:cNvPr id="7" name="Picture Placeholder">
            <a:extLst>
              <a:ext uri="{FF2B5EF4-FFF2-40B4-BE49-F238E27FC236}">
                <a16:creationId xmlns:a16="http://schemas.microsoft.com/office/drawing/2014/main" id="{EB11CA32-7EE2-B446-AB65-AE0AB4CB4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15534" y="1142379"/>
            <a:ext cx="4064000" cy="4573246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6" name="Text Placeholder">
            <a:extLst>
              <a:ext uri="{FF2B5EF4-FFF2-40B4-BE49-F238E27FC236}">
                <a16:creationId xmlns:a16="http://schemas.microsoft.com/office/drawing/2014/main" id="{A6FD0C52-E068-6E4D-A39C-CDD0EA9456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933" y="1142379"/>
            <a:ext cx="5079534" cy="4573246"/>
          </a:xfrm>
        </p:spPr>
        <p:txBody>
          <a:bodyPr anchor="ctr" anchorCtr="0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1737"/>
              </a:spcAft>
              <a:buNone/>
              <a:defRPr sz="7236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sz="1591" cap="none" spc="0" baseline="0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4pPr>
            <a:lvl5pPr marL="0" indent="0">
              <a:lnSpc>
                <a:spcPct val="120000"/>
              </a:lnSpc>
              <a:spcBef>
                <a:spcPts val="868"/>
              </a:spcBef>
              <a:spcAft>
                <a:spcPts val="0"/>
              </a:spcAft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lnSpc>
                <a:spcPct val="120000"/>
              </a:lnSpc>
              <a:spcBef>
                <a:spcPts val="868"/>
              </a:spcBef>
              <a:buNone/>
              <a:defRPr lang="sv-SE" sz="1591" kern="1200" cap="none" spc="0" baseline="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6pPr>
          </a:lstStyle>
          <a:p>
            <a:pPr lvl="0"/>
            <a:r>
              <a:rPr lang="sv-SE" dirty="0" err="1"/>
              <a:t>Name</a:t>
            </a:r>
            <a:endParaRPr lang="sv-SE" dirty="0"/>
          </a:p>
          <a:p>
            <a:pPr lvl="1"/>
            <a:r>
              <a:rPr lang="sv-SE" dirty="0" err="1"/>
              <a:t>Title</a:t>
            </a:r>
            <a:r>
              <a:rPr lang="sv-SE" dirty="0"/>
              <a:t>/info</a:t>
            </a:r>
          </a:p>
          <a:p>
            <a:pPr lvl="2"/>
            <a:r>
              <a:rPr lang="sv-SE" dirty="0" err="1"/>
              <a:t>Title</a:t>
            </a:r>
            <a:r>
              <a:rPr lang="sv-SE" dirty="0"/>
              <a:t>/info</a:t>
            </a:r>
          </a:p>
          <a:p>
            <a:pPr lvl="3"/>
            <a:r>
              <a:rPr lang="sv-SE" dirty="0" err="1"/>
              <a:t>Title</a:t>
            </a:r>
            <a:r>
              <a:rPr lang="sv-SE" dirty="0"/>
              <a:t>/info</a:t>
            </a:r>
          </a:p>
        </p:txBody>
      </p:sp>
    </p:spTree>
    <p:extLst>
      <p:ext uri="{BB962C8B-B14F-4D97-AF65-F5344CB8AC3E}">
        <p14:creationId xmlns:p14="http://schemas.microsoft.com/office/powerpoint/2010/main" val="2003299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3" pos="7040">
          <p15:clr>
            <a:srgbClr val="FBAE40"/>
          </p15:clr>
        </p15:guide>
        <p15:guide id="4" pos="320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">
            <a:extLst>
              <a:ext uri="{FF2B5EF4-FFF2-40B4-BE49-F238E27FC236}">
                <a16:creationId xmlns:a16="http://schemas.microsoft.com/office/drawing/2014/main" id="{BC6BA33E-67EC-F145-94C2-7A6275DE9BB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69" y="2"/>
            <a:ext cx="12190133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4B14F0A4-5F85-9C41-9ABE-0B4AF67A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BD078B28-4487-DF40-AF6E-83602BBDB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62931FF0-2823-6443-8D75-BD3EAEB91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6276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  <p15:guide id="2" pos="1040">
          <p15:clr>
            <a:srgbClr val="FBAE40"/>
          </p15:clr>
        </p15:guide>
        <p15:guide id="3" pos="664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oxes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ayout">
            <a:extLst>
              <a:ext uri="{FF2B5EF4-FFF2-40B4-BE49-F238E27FC236}">
                <a16:creationId xmlns:a16="http://schemas.microsoft.com/office/drawing/2014/main" id="{5A351F88-813A-B944-9254-87E03130C6BC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Text boxes</a:t>
            </a:r>
          </a:p>
        </p:txBody>
      </p:sp>
      <p:sp>
        <p:nvSpPr>
          <p:cNvPr id="13" name="Instruktioner">
            <a:extLst>
              <a:ext uri="{FF2B5EF4-FFF2-40B4-BE49-F238E27FC236}">
                <a16:creationId xmlns:a16="http://schemas.microsoft.com/office/drawing/2014/main" id="{9FD19107-F967-C149-90D8-1F10B55E09E2}"/>
              </a:ext>
            </a:extLst>
          </p:cNvPr>
          <p:cNvSpPr txBox="1">
            <a:spLocks/>
          </p:cNvSpPr>
          <p:nvPr userDrawn="1"/>
        </p:nvSpPr>
        <p:spPr>
          <a:xfrm>
            <a:off x="-2963344" y="0"/>
            <a:ext cx="2540009" cy="8808780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Textboxar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Kopiera och klistra in på önskad sida.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Höjden på rutan anpassas efter textens längd – om höjden är fel, gör en tillfällig ändring i texten så uppdateras höjden.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Byt textnivå genom att sätta markören i stycket och använd </a:t>
            </a:r>
            <a:r>
              <a:rPr lang="sv-SE" sz="1013" u="sng" noProof="0" dirty="0">
                <a:solidFill>
                  <a:schemeClr val="tx1"/>
                </a:solidFill>
              </a:rPr>
              <a:t>knapparna för ökat och minskat indrag</a:t>
            </a:r>
            <a:r>
              <a:rPr lang="sv-SE" sz="1013" noProof="0" dirty="0">
                <a:solidFill>
                  <a:schemeClr val="tx1"/>
                </a:solidFill>
              </a:rPr>
              <a:t>.</a:t>
            </a:r>
            <a:br>
              <a:rPr lang="sv-SE" sz="1013" noProof="0" dirty="0">
                <a:solidFill>
                  <a:schemeClr val="tx1"/>
                </a:solidFill>
              </a:rPr>
            </a:b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Nivå 1: Löpande text</a:t>
            </a: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Nivå 2: Rubrik</a:t>
            </a: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Nivå 3-5: Punktlistor</a:t>
            </a:r>
            <a:br>
              <a:rPr lang="sv-SE" sz="1013" noProof="0" dirty="0">
                <a:solidFill>
                  <a:schemeClr val="tx1"/>
                </a:solidFill>
              </a:rPr>
            </a:br>
            <a:endParaRPr lang="sv-SE" sz="1013" noProof="0" dirty="0">
              <a:solidFill>
                <a:schemeClr val="tx1"/>
              </a:solidFill>
            </a:endParaRPr>
          </a:p>
          <a:p>
            <a:pPr lvl="1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Text boxes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Copy and paste into slide of choice.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The height of the textbox is determined by the length of text – if the height is not correct make a temporary edit of the text to update the height.</a:t>
            </a:r>
          </a:p>
          <a:p>
            <a:pPr lvl="2">
              <a:spcBef>
                <a:spcPts val="1013"/>
              </a:spcBef>
            </a:pPr>
            <a:r>
              <a:rPr lang="sv-SE" sz="1013" noProof="0" dirty="0">
                <a:solidFill>
                  <a:schemeClr val="tx1"/>
                </a:solidFill>
              </a:rPr>
              <a:t>To change the text level, put the marker inside the paragraph and use the </a:t>
            </a:r>
            <a:r>
              <a:rPr lang="sv-SE" sz="1013" u="sng" noProof="0" dirty="0">
                <a:solidFill>
                  <a:schemeClr val="tx1"/>
                </a:solidFill>
              </a:rPr>
              <a:t>buttons for indents</a:t>
            </a:r>
            <a:r>
              <a:rPr lang="sv-SE" sz="1013" noProof="0" dirty="0">
                <a:solidFill>
                  <a:schemeClr val="tx1"/>
                </a:solidFill>
              </a:rPr>
              <a:t>.</a:t>
            </a:r>
            <a:br>
              <a:rPr lang="sv-SE" sz="1013" noProof="0" dirty="0">
                <a:solidFill>
                  <a:schemeClr val="tx1"/>
                </a:solidFill>
              </a:rPr>
            </a:b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Level 1: Normal text</a:t>
            </a: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Level 2: Heading</a:t>
            </a:r>
            <a:br>
              <a:rPr lang="sv-SE" sz="1013" noProof="0" dirty="0">
                <a:solidFill>
                  <a:schemeClr val="tx1"/>
                </a:solidFill>
              </a:rPr>
            </a:br>
            <a:r>
              <a:rPr lang="sv-SE" sz="1013" noProof="0" dirty="0">
                <a:solidFill>
                  <a:schemeClr val="tx1"/>
                </a:solidFill>
              </a:rPr>
              <a:t>Level 3–5: Bullet lists</a:t>
            </a: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BB9A17BD-A19C-6B47-84B6-25639A3D07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699" y="1142378"/>
            <a:ext cx="3048468" cy="2818602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156298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1447"/>
              </a:spcAft>
              <a:buNone/>
              <a:defRPr sz="1302" b="1" cap="all" baseline="0">
                <a:latin typeface="Roboto Mono" pitchFamily="2" charset="0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573091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Roboto Mono" pitchFamily="2" charset="0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Text Placeholder">
            <a:extLst>
              <a:ext uri="{FF2B5EF4-FFF2-40B4-BE49-F238E27FC236}">
                <a16:creationId xmlns:a16="http://schemas.microsoft.com/office/drawing/2014/main" id="{CEDB43ED-2CDF-F349-BBF6-4E815DF637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5533" y="1143036"/>
            <a:ext cx="3048468" cy="1761261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604">
                <a:latin typeface="+mj-lt"/>
                <a:ea typeface="Roboto Mono" pitchFamily="2" charset="0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2315" b="0" cap="none" baseline="0">
                <a:latin typeface="+mj-lt"/>
                <a:ea typeface="Roboto Mono" pitchFamily="2" charset="0"/>
              </a:defRPr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2026">
                <a:latin typeface="+mj-lt"/>
                <a:ea typeface="Roboto Mono" pitchFamily="2" charset="0"/>
              </a:defRPr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1737">
                <a:latin typeface="+mj-lt"/>
                <a:ea typeface="Roboto Mono" pitchFamily="2" charset="0"/>
              </a:defRPr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1447">
                <a:latin typeface="+mj-lt"/>
                <a:ea typeface="Roboto Mono" pitchFamily="2" charset="0"/>
              </a:defRPr>
            </a:lvl5pPr>
          </a:lstStyle>
          <a:p>
            <a:pPr lvl="0"/>
            <a:r>
              <a:rPr lang="sv-SE" dirty="0"/>
              <a:t>NNN</a:t>
            </a:r>
          </a:p>
          <a:p>
            <a:pPr lvl="1"/>
            <a:r>
              <a:rPr lang="sv-SE" dirty="0"/>
              <a:t>NNN</a:t>
            </a:r>
          </a:p>
          <a:p>
            <a:pPr lvl="2"/>
            <a:r>
              <a:rPr lang="sv-SE" dirty="0"/>
              <a:t>NNN</a:t>
            </a:r>
          </a:p>
          <a:p>
            <a:pPr lvl="3"/>
            <a:r>
              <a:rPr lang="sv-SE" dirty="0"/>
              <a:t>NNN</a:t>
            </a:r>
          </a:p>
          <a:p>
            <a:pPr lvl="4"/>
            <a:r>
              <a:rPr lang="sv-SE" dirty="0"/>
              <a:t>NNN</a:t>
            </a:r>
          </a:p>
        </p:txBody>
      </p:sp>
      <p:sp>
        <p:nvSpPr>
          <p:cNvPr id="15" name="Text Placeholder">
            <a:extLst>
              <a:ext uri="{FF2B5EF4-FFF2-40B4-BE49-F238E27FC236}">
                <a16:creationId xmlns:a16="http://schemas.microsoft.com/office/drawing/2014/main" id="{752E2E4C-3386-CC40-9429-49C2B2537B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29866" y="1142378"/>
            <a:ext cx="3048468" cy="2431573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156298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lang="sv-SE" sz="1302" kern="1200" dirty="0">
                <a:solidFill>
                  <a:schemeClr val="tx1"/>
                </a:solidFill>
                <a:latin typeface="+mn-lt"/>
                <a:ea typeface="Roboto Mono" pitchFamily="2" charset="0"/>
                <a:cs typeface="+mn-cs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289"/>
              </a:spcAft>
              <a:buNone/>
              <a:defRPr sz="1737" b="0" cap="none" baseline="0">
                <a:latin typeface="+mj-lt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lang="sv-SE" sz="1302" kern="1200" dirty="0">
                <a:solidFill>
                  <a:schemeClr val="tx1"/>
                </a:solidFill>
                <a:latin typeface="+mn-lt"/>
                <a:ea typeface="Roboto Mono" pitchFamily="2" charset="0"/>
                <a:cs typeface="+mn-cs"/>
              </a:defRPr>
            </a:lvl3pPr>
            <a:lvl4pPr marL="573091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•"/>
              <a:defRPr sz="1302">
                <a:latin typeface="+mn-lt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1447"/>
              </a:spcAft>
              <a:buFont typeface="Arial" panose="020B0604020202020204" pitchFamily="34" charset="0"/>
              <a:buChar char="–"/>
              <a:defRPr sz="1302">
                <a:latin typeface="+mn-lt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0" name="Text Placeholder">
            <a:extLst>
              <a:ext uri="{FF2B5EF4-FFF2-40B4-BE49-F238E27FC236}">
                <a16:creationId xmlns:a16="http://schemas.microsoft.com/office/drawing/2014/main" id="{1C932B57-C404-BD4A-9A4D-3CD67ABE1E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72699" y="3637893"/>
            <a:ext cx="3048468" cy="2159319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156298" indent="-156298">
              <a:spcBef>
                <a:spcPts val="0"/>
              </a:spcBef>
              <a:spcAft>
                <a:spcPts val="1158"/>
              </a:spcAft>
              <a:buFont typeface="Arial" panose="020B0604020202020204" pitchFamily="34" charset="0"/>
              <a:buChar char="•"/>
              <a:defRPr lang="sv-SE" sz="1013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1158"/>
              </a:spcAft>
              <a:buNone/>
              <a:defRPr sz="1013" b="1" cap="all" baseline="0">
                <a:latin typeface="Roboto Mono" pitchFamily="2" charset="0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1158"/>
              </a:spcAft>
              <a:buFont typeface="Arial" panose="020B0604020202020204" pitchFamily="34" charset="0"/>
              <a:buChar char="–"/>
              <a:defRPr lang="sv-SE" sz="1013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573091" indent="-156298">
              <a:spcBef>
                <a:spcPts val="0"/>
              </a:spcBef>
              <a:spcAft>
                <a:spcPts val="1158"/>
              </a:spcAft>
              <a:buFont typeface="Arial" panose="020B0604020202020204" pitchFamily="34" charset="0"/>
              <a:buChar char="•"/>
              <a:defRPr sz="1013">
                <a:latin typeface="Roboto Mono" pitchFamily="2" charset="0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1158"/>
              </a:spcAft>
              <a:buFont typeface="Arial" panose="020B0604020202020204" pitchFamily="34" charset="0"/>
              <a:buChar char="–"/>
              <a:defRPr sz="1013"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1" name="Text Placeholder">
            <a:extLst>
              <a:ext uri="{FF2B5EF4-FFF2-40B4-BE49-F238E27FC236}">
                <a16:creationId xmlns:a16="http://schemas.microsoft.com/office/drawing/2014/main" id="{023332B4-ADF6-224A-956A-32581597CE8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29866" y="3637894"/>
            <a:ext cx="3048468" cy="1937464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156298" indent="-156298">
              <a:spcBef>
                <a:spcPts val="0"/>
              </a:spcBef>
              <a:spcAft>
                <a:spcPts val="868"/>
              </a:spcAft>
              <a:buFont typeface="Arial" panose="020B0604020202020204" pitchFamily="34" charset="0"/>
              <a:buChar char="•"/>
              <a:defRPr lang="sv-SE" sz="1013" kern="1200" dirty="0">
                <a:solidFill>
                  <a:schemeClr val="tx1"/>
                </a:solidFill>
                <a:latin typeface="+mn-lt"/>
                <a:ea typeface="Roboto Mono" pitchFamily="2" charset="0"/>
                <a:cs typeface="+mn-cs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289"/>
              </a:spcAft>
              <a:buNone/>
              <a:defRPr sz="1447" b="0" cap="none" baseline="0">
                <a:latin typeface="+mj-lt"/>
                <a:ea typeface="Roboto Mono" pitchFamily="2" charset="0"/>
              </a:defRPr>
            </a:lvl2pPr>
            <a:lvl3pPr marL="364695" indent="-156298">
              <a:spcBef>
                <a:spcPts val="0"/>
              </a:spcBef>
              <a:spcAft>
                <a:spcPts val="868"/>
              </a:spcAft>
              <a:buFont typeface="Arial" panose="020B0604020202020204" pitchFamily="34" charset="0"/>
              <a:buChar char="–"/>
              <a:defRPr lang="sv-SE" sz="1013" kern="1200" dirty="0">
                <a:solidFill>
                  <a:schemeClr val="tx1"/>
                </a:solidFill>
                <a:latin typeface="+mn-lt"/>
                <a:ea typeface="Roboto Mono" pitchFamily="2" charset="0"/>
                <a:cs typeface="+mn-cs"/>
              </a:defRPr>
            </a:lvl3pPr>
            <a:lvl4pPr marL="573091" indent="-156298">
              <a:spcBef>
                <a:spcPts val="0"/>
              </a:spcBef>
              <a:spcAft>
                <a:spcPts val="868"/>
              </a:spcAft>
              <a:buFont typeface="Arial" panose="020B0604020202020204" pitchFamily="34" charset="0"/>
              <a:buChar char="•"/>
              <a:defRPr sz="1013">
                <a:latin typeface="+mn-lt"/>
                <a:ea typeface="Roboto Mono" pitchFamily="2" charset="0"/>
              </a:defRPr>
            </a:lvl4pPr>
            <a:lvl5pPr marL="781489" indent="-156298">
              <a:spcBef>
                <a:spcPts val="0"/>
              </a:spcBef>
              <a:spcAft>
                <a:spcPts val="868"/>
              </a:spcAft>
              <a:buFont typeface="Arial" panose="020B0604020202020204" pitchFamily="34" charset="0"/>
              <a:buChar char="–"/>
              <a:defRPr sz="1013">
                <a:latin typeface="+mn-lt"/>
                <a:ea typeface="Roboto Mono" pitchFamily="2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8920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5" pos="5120">
          <p15:clr>
            <a:srgbClr val="FBAE40"/>
          </p15:clr>
        </p15:guide>
        <p15:guide id="6" pos="4800">
          <p15:clr>
            <a:srgbClr val="FBAE40"/>
          </p15:clr>
        </p15:guide>
        <p15:guide id="7" pos="2880">
          <p15:clr>
            <a:srgbClr val="FBAE40"/>
          </p15:clr>
        </p15:guide>
        <p15:guide id="8" pos="256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8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80"/>
            <a:ext cx="10160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Layout">
            <a:extLst>
              <a:ext uri="{FF2B5EF4-FFF2-40B4-BE49-F238E27FC236}">
                <a16:creationId xmlns:a16="http://schemas.microsoft.com/office/drawing/2014/main" id="{8EFD01ED-F517-8546-8E53-5E1B591EC320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content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6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169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1254">
          <p15:clr>
            <a:srgbClr val="FBAE40"/>
          </p15:clr>
        </p15:guide>
        <p15:guide id="4" pos="1466">
          <p15:clr>
            <a:srgbClr val="FBAE40"/>
          </p15:clr>
        </p15:guide>
        <p15:guide id="5" pos="3734">
          <p15:clr>
            <a:srgbClr val="FBAE40"/>
          </p15:clr>
        </p15:guide>
        <p15:guide id="6" pos="3946">
          <p15:clr>
            <a:srgbClr val="FBAE40"/>
          </p15:clr>
        </p15:guide>
        <p15:guide id="7" pos="4560">
          <p15:clr>
            <a:srgbClr val="FBAE40"/>
          </p15:clr>
        </p15:guide>
        <p15:guide id="8" pos="4773">
          <p15:clr>
            <a:srgbClr val="FBAE40"/>
          </p15:clr>
        </p15:guide>
        <p15:guide id="9" pos="6214">
          <p15:clr>
            <a:srgbClr val="FBAE40"/>
          </p15:clr>
        </p15:guide>
        <p15:guide id="10" pos="6426">
          <p15:clr>
            <a:srgbClr val="FBAE40"/>
          </p15:clr>
        </p15:guide>
        <p15:guide id="11" pos="3120">
          <p15:clr>
            <a:srgbClr val="FBAE40"/>
          </p15:clr>
        </p15:guide>
        <p15:guide id="12" pos="2907">
          <p15:clr>
            <a:srgbClr val="FBAE40"/>
          </p15:clr>
        </p15:guide>
        <p15:guide id="13" orient="horz" pos="1333">
          <p15:clr>
            <a:srgbClr val="FBAE40"/>
          </p15:clr>
        </p15:guide>
        <p15:guide id="14" orient="horz" pos="1680">
          <p15:clr>
            <a:srgbClr val="FBAE40"/>
          </p15:clr>
        </p15:guide>
        <p15:guide id="15" pos="5387">
          <p15:clr>
            <a:srgbClr val="FBAE40"/>
          </p15:clr>
        </p15:guide>
        <p15:guide id="16" pos="5600">
          <p15:clr>
            <a:srgbClr val="FBAE40"/>
          </p15:clr>
        </p15:guide>
        <p15:guide id="17" pos="2293">
          <p15:clr>
            <a:srgbClr val="FBAE40"/>
          </p15:clr>
        </p15:guide>
        <p15:guide id="18" pos="20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Image-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Left">
            <a:extLst>
              <a:ext uri="{FF2B5EF4-FFF2-40B4-BE49-F238E27FC236}">
                <a16:creationId xmlns:a16="http://schemas.microsoft.com/office/drawing/2014/main" id="{3D2C0D40-BF62-E94A-866D-7441BCC5C302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21" name="Bottom">
            <a:extLst>
              <a:ext uri="{FF2B5EF4-FFF2-40B4-BE49-F238E27FC236}">
                <a16:creationId xmlns:a16="http://schemas.microsoft.com/office/drawing/2014/main" id="{9E500482-9AFA-F94F-9B6C-D16D9344309B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22" name="Right">
            <a:extLst>
              <a:ext uri="{FF2B5EF4-FFF2-40B4-BE49-F238E27FC236}">
                <a16:creationId xmlns:a16="http://schemas.microsoft.com/office/drawing/2014/main" id="{97619332-F960-D64A-8ADD-766B06CAED96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3" name="Top">
            <a:extLst>
              <a:ext uri="{FF2B5EF4-FFF2-40B4-BE49-F238E27FC236}">
                <a16:creationId xmlns:a16="http://schemas.microsoft.com/office/drawing/2014/main" id="{494BF517-C280-744E-A8B1-394FCB83A7CD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2FB09026-6062-0B46-92FE-B53276F10D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66" y="2"/>
            <a:ext cx="5077666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2" name="Date Placeholder">
            <a:extLst>
              <a:ext uri="{FF2B5EF4-FFF2-40B4-BE49-F238E27FC236}">
                <a16:creationId xmlns:a16="http://schemas.microsoft.com/office/drawing/2014/main" id="{50E9A77C-BC1A-F14E-8261-E6C9ECCF20A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079536" y="7196083"/>
            <a:ext cx="1017399" cy="253979"/>
          </a:xfrm>
        </p:spPr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13" name="Footer Placeholder">
            <a:extLst>
              <a:ext uri="{FF2B5EF4-FFF2-40B4-BE49-F238E27FC236}">
                <a16:creationId xmlns:a16="http://schemas.microsoft.com/office/drawing/2014/main" id="{9D42AACB-58F0-764A-9EB5-B05CF488E5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15928" y="7196083"/>
            <a:ext cx="4063604" cy="253979"/>
          </a:xfrm>
        </p:spPr>
        <p:txBody>
          <a:bodyPr/>
          <a:lstStyle/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14" name="Slide Number Placeholder">
            <a:extLst>
              <a:ext uri="{FF2B5EF4-FFF2-40B4-BE49-F238E27FC236}">
                <a16:creationId xmlns:a16="http://schemas.microsoft.com/office/drawing/2014/main" id="{AB87AFF9-56E7-9340-8730-56AC0703CA2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54003" y="7196083"/>
            <a:ext cx="761532" cy="253979"/>
          </a:xfrm>
        </p:spPr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RISE Logo">
            <a:extLst>
              <a:ext uri="{FF2B5EF4-FFF2-40B4-BE49-F238E27FC236}">
                <a16:creationId xmlns:a16="http://schemas.microsoft.com/office/drawing/2014/main" id="{3FF99B2C-9513-FF4B-B20E-63A41C17B0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41759" y="761585"/>
            <a:ext cx="888753" cy="1137844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rgbClr val="04060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8" name="Text Placeholder">
            <a:extLst>
              <a:ext uri="{FF2B5EF4-FFF2-40B4-BE49-F238E27FC236}">
                <a16:creationId xmlns:a16="http://schemas.microsoft.com/office/drawing/2014/main" id="{06FEF1E8-DEF3-3344-BACB-2B4CAF32F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07851" y="1142378"/>
            <a:ext cx="4433908" cy="4573246"/>
          </a:xfrm>
        </p:spPr>
        <p:txBody>
          <a:bodyPr anchor="b" anchorCtr="0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7236"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1737"/>
              </a:spcBef>
              <a:spcAft>
                <a:spcPts val="2026"/>
              </a:spcAft>
              <a:buNone/>
              <a:defRPr lang="sv-SE" sz="2026" kern="1200" cap="all" spc="145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1737"/>
              </a:spcBef>
              <a:spcAft>
                <a:spcPts val="0"/>
              </a:spcAft>
              <a:buNone/>
              <a:defRPr lang="sv-SE" sz="2026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1737"/>
              </a:spcBef>
              <a:buNone/>
              <a:defRPr sz="1302"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 err="1"/>
              <a:t>Title</a:t>
            </a:r>
            <a:endParaRPr lang="sv-SE" dirty="0"/>
          </a:p>
          <a:p>
            <a:pPr lvl="1"/>
            <a:r>
              <a:rPr lang="sv-SE" dirty="0"/>
              <a:t>PRETITLE</a:t>
            </a:r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17" name="Instruktioner">
            <a:extLst>
              <a:ext uri="{FF2B5EF4-FFF2-40B4-BE49-F238E27FC236}">
                <a16:creationId xmlns:a16="http://schemas.microsoft.com/office/drawing/2014/main" id="{C98B2CE9-C3DA-F64B-8BA8-D0D379506FEE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</p:spTree>
    <p:extLst>
      <p:ext uri="{BB962C8B-B14F-4D97-AF65-F5344CB8AC3E}">
        <p14:creationId xmlns:p14="http://schemas.microsoft.com/office/powerpoint/2010/main" val="4259594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orient="horz" pos="480">
          <p15:clr>
            <a:srgbClr val="FBAE40"/>
          </p15:clr>
        </p15:guide>
        <p15:guide id="4" pos="7200">
          <p15:clr>
            <a:srgbClr val="FBAE40"/>
          </p15:clr>
        </p15:guide>
        <p15:guide id="5" pos="66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6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80"/>
            <a:ext cx="10160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Layout">
            <a:extLst>
              <a:ext uri="{FF2B5EF4-FFF2-40B4-BE49-F238E27FC236}">
                <a16:creationId xmlns:a16="http://schemas.microsoft.com/office/drawing/2014/main" id="{8EFD01ED-F517-8546-8E53-5E1B591EC320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content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6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17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1573">
          <p15:clr>
            <a:srgbClr val="FBAE40"/>
          </p15:clr>
        </p15:guide>
        <p15:guide id="4" pos="1733">
          <p15:clr>
            <a:srgbClr val="FBAE40"/>
          </p15:clr>
        </p15:guide>
        <p15:guide id="5" pos="3760">
          <p15:clr>
            <a:srgbClr val="FBAE40"/>
          </p15:clr>
        </p15:guide>
        <p15:guide id="6" pos="3920">
          <p15:clr>
            <a:srgbClr val="FBAE40"/>
          </p15:clr>
        </p15:guide>
        <p15:guide id="7" pos="4853">
          <p15:clr>
            <a:srgbClr val="FBAE40"/>
          </p15:clr>
        </p15:guide>
        <p15:guide id="8" pos="5013">
          <p15:clr>
            <a:srgbClr val="FBAE40"/>
          </p15:clr>
        </p15:guide>
        <p15:guide id="9" pos="5947">
          <p15:clr>
            <a:srgbClr val="FBAE40"/>
          </p15:clr>
        </p15:guide>
        <p15:guide id="10" pos="6107">
          <p15:clr>
            <a:srgbClr val="FBAE40"/>
          </p15:clr>
        </p15:guide>
        <p15:guide id="11" pos="2827">
          <p15:clr>
            <a:srgbClr val="FBAE40"/>
          </p15:clr>
        </p15:guide>
        <p15:guide id="12" pos="2667">
          <p15:clr>
            <a:srgbClr val="FBAE40"/>
          </p15:clr>
        </p15:guide>
        <p15:guide id="13" orient="horz" pos="1333">
          <p15:clr>
            <a:srgbClr val="FBAE40"/>
          </p15:clr>
        </p15:guide>
        <p15:guide id="14" orient="horz" pos="168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6_Wide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77"/>
            <a:ext cx="10160933" cy="4233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BF25A169-BD4D-1942-84D6-56B3A6E69413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content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6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gutter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43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1439">
          <p15:clr>
            <a:srgbClr val="FBAE40"/>
          </p15:clr>
        </p15:guide>
        <p15:guide id="4" pos="1759">
          <p15:clr>
            <a:srgbClr val="FBAE40"/>
          </p15:clr>
        </p15:guide>
        <p15:guide id="5" pos="3680">
          <p15:clr>
            <a:srgbClr val="FBAE40"/>
          </p15:clr>
        </p15:guide>
        <p15:guide id="6" pos="4000">
          <p15:clr>
            <a:srgbClr val="FBAE40"/>
          </p15:clr>
        </p15:guide>
        <p15:guide id="7" pos="4800">
          <p15:clr>
            <a:srgbClr val="FBAE40"/>
          </p15:clr>
        </p15:guide>
        <p15:guide id="8" pos="5120">
          <p15:clr>
            <a:srgbClr val="FBAE40"/>
          </p15:clr>
        </p15:guide>
        <p15:guide id="9" pos="5921">
          <p15:clr>
            <a:srgbClr val="FBAE40"/>
          </p15:clr>
        </p15:guide>
        <p15:guide id="10" pos="6241">
          <p15:clr>
            <a:srgbClr val="FBAE40"/>
          </p15:clr>
        </p15:guide>
        <p15:guide id="11" pos="2880">
          <p15:clr>
            <a:srgbClr val="FBAE40"/>
          </p15:clr>
        </p15:guide>
        <p15:guide id="12" pos="2560">
          <p15:clr>
            <a:srgbClr val="FBAE40"/>
          </p15:clr>
        </p15:guide>
        <p15:guide id="13" orient="horz" pos="1333">
          <p15:clr>
            <a:srgbClr val="FBAE40"/>
          </p15:clr>
        </p15:guide>
        <p15:guide id="14" orient="horz" pos="168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5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77"/>
            <a:ext cx="10160933" cy="4233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D425B424-07F2-A840-B2F7-A36C3D31C4B8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Wide content – 5 columns</a:t>
            </a:r>
          </a:p>
        </p:txBody>
      </p:sp>
    </p:spTree>
    <p:extLst>
      <p:ext uri="{BB962C8B-B14F-4D97-AF65-F5344CB8AC3E}">
        <p14:creationId xmlns:p14="http://schemas.microsoft.com/office/powerpoint/2010/main" val="3106164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1813">
          <p15:clr>
            <a:srgbClr val="FBAE40"/>
          </p15:clr>
        </p15:guide>
        <p15:guide id="4" pos="1946">
          <p15:clr>
            <a:srgbClr val="FBAE40"/>
          </p15:clr>
        </p15:guide>
        <p15:guide id="5" pos="3120">
          <p15:clr>
            <a:srgbClr val="FBAE40"/>
          </p15:clr>
        </p15:guide>
        <p15:guide id="6" pos="3254">
          <p15:clr>
            <a:srgbClr val="FBAE40"/>
          </p15:clr>
        </p15:guide>
        <p15:guide id="7" pos="4426">
          <p15:clr>
            <a:srgbClr val="FBAE40"/>
          </p15:clr>
        </p15:guide>
        <p15:guide id="8" pos="4560">
          <p15:clr>
            <a:srgbClr val="FBAE40"/>
          </p15:clr>
        </p15:guide>
        <p15:guide id="9" pos="5734">
          <p15:clr>
            <a:srgbClr val="FBAE40"/>
          </p15:clr>
        </p15:guide>
        <p15:guide id="10" pos="5867">
          <p15:clr>
            <a:srgbClr val="FBAE40"/>
          </p15:clr>
        </p15:guide>
        <p15:guide id="11" orient="horz" pos="1333">
          <p15:clr>
            <a:srgbClr val="FBAE40"/>
          </p15:clr>
        </p15:guide>
        <p15:guide id="12" orient="horz" pos="168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5_Wide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77"/>
            <a:ext cx="10160933" cy="4233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F8638ECB-658B-8D43-8501-1ABF7AB5823B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Wide content – 5 columns – Wide gutter</a:t>
            </a:r>
          </a:p>
        </p:txBody>
      </p:sp>
    </p:spTree>
    <p:extLst>
      <p:ext uri="{BB962C8B-B14F-4D97-AF65-F5344CB8AC3E}">
        <p14:creationId xmlns:p14="http://schemas.microsoft.com/office/powerpoint/2010/main" val="324752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pos="1706">
          <p15:clr>
            <a:srgbClr val="FBAE40"/>
          </p15:clr>
        </p15:guide>
        <p15:guide id="4" pos="1973">
          <p15:clr>
            <a:srgbClr val="FBAE40"/>
          </p15:clr>
        </p15:guide>
        <p15:guide id="5" pos="3040">
          <p15:clr>
            <a:srgbClr val="FBAE40"/>
          </p15:clr>
        </p15:guide>
        <p15:guide id="6" pos="3307">
          <p15:clr>
            <a:srgbClr val="FBAE40"/>
          </p15:clr>
        </p15:guide>
        <p15:guide id="7" pos="4373">
          <p15:clr>
            <a:srgbClr val="FBAE40"/>
          </p15:clr>
        </p15:guide>
        <p15:guide id="8" pos="4640">
          <p15:clr>
            <a:srgbClr val="FBAE40"/>
          </p15:clr>
        </p15:guide>
        <p15:guide id="9" pos="5707">
          <p15:clr>
            <a:srgbClr val="FBAE40"/>
          </p15:clr>
        </p15:guide>
        <p15:guide id="10" pos="5974">
          <p15:clr>
            <a:srgbClr val="FBAE40"/>
          </p15:clr>
        </p15:guide>
        <p15:guide id="11" orient="horz" pos="1333">
          <p15:clr>
            <a:srgbClr val="FBAE40"/>
          </p15:clr>
        </p15:guide>
        <p15:guide id="12" orient="horz" pos="168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4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80"/>
            <a:ext cx="10160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2FF4ED28-16CE-BF4D-B40B-35D70C5CD03B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Wide content – 4 columns</a:t>
            </a:r>
          </a:p>
        </p:txBody>
      </p:sp>
    </p:spTree>
    <p:extLst>
      <p:ext uri="{BB962C8B-B14F-4D97-AF65-F5344CB8AC3E}">
        <p14:creationId xmlns:p14="http://schemas.microsoft.com/office/powerpoint/2010/main" val="3549426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080">
          <p15:clr>
            <a:srgbClr val="FBAE40"/>
          </p15:clr>
        </p15:guide>
        <p15:guide id="5" pos="2293">
          <p15:clr>
            <a:srgbClr val="FBAE40"/>
          </p15:clr>
        </p15:guide>
        <p15:guide id="6" pos="5387">
          <p15:clr>
            <a:srgbClr val="FBAE40"/>
          </p15:clr>
        </p15:guide>
        <p15:guide id="7" pos="5600">
          <p15:clr>
            <a:srgbClr val="FBAE40"/>
          </p15:clr>
        </p15:guide>
        <p15:guide id="8" pos="3734">
          <p15:clr>
            <a:srgbClr val="FBAE40"/>
          </p15:clr>
        </p15:guide>
        <p15:guide id="9" pos="3946">
          <p15:clr>
            <a:srgbClr val="FBAE40"/>
          </p15:clr>
        </p15:guide>
        <p15:guide id="10" orient="horz" pos="168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4_Wide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4" y="1142380"/>
            <a:ext cx="10160933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A825BF5E-834B-E94D-BDEA-E60BCBEBE5FE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Wide content – 4 columns – Wide gutter</a:t>
            </a:r>
          </a:p>
        </p:txBody>
      </p:sp>
    </p:spTree>
    <p:extLst>
      <p:ext uri="{BB962C8B-B14F-4D97-AF65-F5344CB8AC3E}">
        <p14:creationId xmlns:p14="http://schemas.microsoft.com/office/powerpoint/2010/main" val="2876333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000">
          <p15:clr>
            <a:srgbClr val="FBAE40"/>
          </p15:clr>
        </p15:guide>
        <p15:guide id="5" pos="2320">
          <p15:clr>
            <a:srgbClr val="FBAE40"/>
          </p15:clr>
        </p15:guide>
        <p15:guide id="6" pos="5360">
          <p15:clr>
            <a:srgbClr val="FBAE40"/>
          </p15:clr>
        </p15:guide>
        <p15:guide id="7" pos="5680">
          <p15:clr>
            <a:srgbClr val="FBAE40"/>
          </p15:clr>
        </p15:guide>
        <p15:guide id="8" pos="3680">
          <p15:clr>
            <a:srgbClr val="FBAE40"/>
          </p15:clr>
        </p15:guide>
        <p15:guide id="9" pos="4000">
          <p15:clr>
            <a:srgbClr val="FBAE40"/>
          </p15:clr>
        </p15:guide>
        <p15:guide id="10" orient="horz" pos="168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3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80"/>
            <a:ext cx="10160934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08565BFA-3AD1-6E47-A204-C273A9C10DD6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content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3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2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667">
          <p15:clr>
            <a:srgbClr val="FBAE40"/>
          </p15:clr>
        </p15:guide>
        <p15:guide id="5" pos="2827">
          <p15:clr>
            <a:srgbClr val="FBAE40"/>
          </p15:clr>
        </p15:guide>
        <p15:guide id="6" pos="4853">
          <p15:clr>
            <a:srgbClr val="FBAE40"/>
          </p15:clr>
        </p15:guide>
        <p15:guide id="7" pos="5013">
          <p15:clr>
            <a:srgbClr val="FBAE40"/>
          </p15:clr>
        </p15:guide>
        <p15:guide id="8" orient="horz" pos="168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3_Wide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80"/>
            <a:ext cx="10160934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CC30421E-D576-FA45-8356-E3FC0C11FBEF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content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3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columns</a:t>
            </a:r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 – Wide </a:t>
            </a:r>
            <a:r>
              <a:rPr lang="sv-SE" sz="1591" b="1" noProof="0" dirty="0" err="1">
                <a:latin typeface="Roboto Mono" pitchFamily="2" charset="0"/>
                <a:ea typeface="Roboto Mono" pitchFamily="2" charset="0"/>
              </a:rPr>
              <a:t>gutter</a:t>
            </a:r>
            <a:endParaRPr lang="sv-SE" sz="1591" b="1" noProof="0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101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70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560">
          <p15:clr>
            <a:srgbClr val="FBAE40"/>
          </p15:clr>
        </p15:guide>
        <p15:guide id="5" pos="2880">
          <p15:clr>
            <a:srgbClr val="FBAE40"/>
          </p15:clr>
        </p15:guide>
        <p15:guide id="6" pos="4800">
          <p15:clr>
            <a:srgbClr val="FBAE40"/>
          </p15:clr>
        </p15:guide>
        <p15:guide id="7" pos="5120">
          <p15:clr>
            <a:srgbClr val="FBAE40"/>
          </p15:clr>
        </p15:guide>
        <p15:guide id="8" orient="horz" pos="168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4" y="1142377"/>
            <a:ext cx="8891516" cy="4233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5E265F69-A5F8-644F-8195-CEB1570C6FD0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5 columns</a:t>
            </a:r>
          </a:p>
        </p:txBody>
      </p:sp>
    </p:spTree>
    <p:extLst>
      <p:ext uri="{BB962C8B-B14F-4D97-AF65-F5344CB8AC3E}">
        <p14:creationId xmlns:p14="http://schemas.microsoft.com/office/powerpoint/2010/main" val="329661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pos="2053">
          <p15:clr>
            <a:srgbClr val="FBAE40"/>
          </p15:clr>
        </p15:guide>
        <p15:guide id="4" pos="2186">
          <p15:clr>
            <a:srgbClr val="FBAE40"/>
          </p15:clr>
        </p15:guide>
        <p15:guide id="5" pos="3200">
          <p15:clr>
            <a:srgbClr val="FBAE40"/>
          </p15:clr>
        </p15:guide>
        <p15:guide id="6" pos="3334">
          <p15:clr>
            <a:srgbClr val="FBAE40"/>
          </p15:clr>
        </p15:guide>
        <p15:guide id="7" pos="4346">
          <p15:clr>
            <a:srgbClr val="FBAE40"/>
          </p15:clr>
        </p15:guide>
        <p15:guide id="8" pos="4480">
          <p15:clr>
            <a:srgbClr val="FBAE40"/>
          </p15:clr>
        </p15:guide>
        <p15:guide id="9" pos="5494">
          <p15:clr>
            <a:srgbClr val="FBAE40"/>
          </p15:clr>
        </p15:guide>
        <p15:guide id="10" pos="5627">
          <p15:clr>
            <a:srgbClr val="FBAE40"/>
          </p15:clr>
        </p15:guide>
        <p15:guide id="11" orient="horz" pos="1333">
          <p15:clr>
            <a:srgbClr val="FBAE40"/>
          </p15:clr>
        </p15:guide>
        <p15:guide id="12" orient="horz" pos="168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5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Title Placeholder">
            <a:extLst>
              <a:ext uri="{FF2B5EF4-FFF2-40B4-BE49-F238E27FC236}">
                <a16:creationId xmlns:a16="http://schemas.microsoft.com/office/drawing/2014/main" id="{BF647606-4006-804D-BD75-39F287F6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4" y="1142377"/>
            <a:ext cx="8891516" cy="4233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B1936E3A-AA5C-3948-BA0A-DE764B0F9A2D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5 columns – Wide gutter</a:t>
            </a:r>
          </a:p>
        </p:txBody>
      </p:sp>
    </p:spTree>
    <p:extLst>
      <p:ext uri="{BB962C8B-B14F-4D97-AF65-F5344CB8AC3E}">
        <p14:creationId xmlns:p14="http://schemas.microsoft.com/office/powerpoint/2010/main" val="3905345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pos="1946">
          <p15:clr>
            <a:srgbClr val="FBAE40"/>
          </p15:clr>
        </p15:guide>
        <p15:guide id="4" pos="2213">
          <p15:clr>
            <a:srgbClr val="FBAE40"/>
          </p15:clr>
        </p15:guide>
        <p15:guide id="5" pos="3120">
          <p15:clr>
            <a:srgbClr val="FBAE40"/>
          </p15:clr>
        </p15:guide>
        <p15:guide id="6" pos="3387">
          <p15:clr>
            <a:srgbClr val="FBAE40"/>
          </p15:clr>
        </p15:guide>
        <p15:guide id="7" pos="4293">
          <p15:clr>
            <a:srgbClr val="FBAE40"/>
          </p15:clr>
        </p15:guide>
        <p15:guide id="8" pos="4560">
          <p15:clr>
            <a:srgbClr val="FBAE40"/>
          </p15:clr>
        </p15:guide>
        <p15:guide id="9" pos="5467">
          <p15:clr>
            <a:srgbClr val="FBAE40"/>
          </p15:clr>
        </p15:guide>
        <p15:guide id="10" pos="5734">
          <p15:clr>
            <a:srgbClr val="FBAE40"/>
          </p15:clr>
        </p15:guide>
        <p15:guide id="11" orient="horz" pos="1333">
          <p15:clr>
            <a:srgbClr val="FBAE40"/>
          </p15:clr>
        </p15:guide>
        <p15:guide id="12" orient="horz" pos="16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Image-L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Left">
            <a:extLst>
              <a:ext uri="{FF2B5EF4-FFF2-40B4-BE49-F238E27FC236}">
                <a16:creationId xmlns:a16="http://schemas.microsoft.com/office/drawing/2014/main" id="{C877DB89-6336-0E48-8C8B-040ADBEE4DC9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21" name="Bottom">
            <a:extLst>
              <a:ext uri="{FF2B5EF4-FFF2-40B4-BE49-F238E27FC236}">
                <a16:creationId xmlns:a16="http://schemas.microsoft.com/office/drawing/2014/main" id="{AE20C0CF-E78E-7D4B-9008-440423BA8141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24" name="Right">
            <a:extLst>
              <a:ext uri="{FF2B5EF4-FFF2-40B4-BE49-F238E27FC236}">
                <a16:creationId xmlns:a16="http://schemas.microsoft.com/office/drawing/2014/main" id="{9DCE95A6-4DAF-B44C-8EFB-C27D2A1E1F99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5" name="Top">
            <a:extLst>
              <a:ext uri="{FF2B5EF4-FFF2-40B4-BE49-F238E27FC236}">
                <a16:creationId xmlns:a16="http://schemas.microsoft.com/office/drawing/2014/main" id="{FBAC5357-8629-3F4A-971A-531EC6130813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2FB09026-6062-0B46-92FE-B53276F10D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66" y="2"/>
            <a:ext cx="5077666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447">
                <a:solidFill>
                  <a:schemeClr val="bg1">
                    <a:lumMod val="50000"/>
                  </a:schemeClr>
                </a:solidFill>
                <a:latin typeface="Roboto Mono" pitchFamily="2" charset="0"/>
                <a:ea typeface="Roboto Mono" pitchFamily="2" charset="0"/>
              </a:defRPr>
            </a:lvl1pPr>
          </a:lstStyle>
          <a:p>
            <a:r>
              <a:rPr lang="sv-SE" dirty="0"/>
              <a:t>ⓘ</a:t>
            </a:r>
            <a:br>
              <a:rPr lang="sv-SE" dirty="0"/>
            </a:br>
            <a:r>
              <a:rPr lang="sv-SE" dirty="0"/>
              <a:t>LÄGG TILL BILD: </a:t>
            </a:r>
            <a:br>
              <a:rPr lang="sv-SE" dirty="0"/>
            </a:br>
            <a:r>
              <a:rPr lang="sv-SE" dirty="0"/>
              <a:t>Klicka på ikonen eller dra in en bild på sidan.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ADD IMAGE: </a:t>
            </a:r>
            <a:br>
              <a:rPr lang="sv-SE" dirty="0"/>
            </a:br>
            <a:r>
              <a:rPr lang="sv-SE" dirty="0" err="1"/>
              <a:t>Click</a:t>
            </a:r>
            <a:r>
              <a:rPr lang="sv-SE" dirty="0"/>
              <a:t> the </a:t>
            </a:r>
            <a:r>
              <a:rPr lang="sv-SE" dirty="0" err="1"/>
              <a:t>icon</a:t>
            </a:r>
            <a:r>
              <a:rPr lang="sv-SE" dirty="0"/>
              <a:t> or drag an image </a:t>
            </a:r>
            <a:r>
              <a:rPr lang="sv-SE" dirty="0" err="1"/>
              <a:t>onto</a:t>
            </a:r>
            <a:r>
              <a:rPr lang="sv-SE" dirty="0"/>
              <a:t> the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dirty="0"/>
          </a:p>
        </p:txBody>
      </p:sp>
      <p:sp>
        <p:nvSpPr>
          <p:cNvPr id="12" name="Date Placeholder">
            <a:extLst>
              <a:ext uri="{FF2B5EF4-FFF2-40B4-BE49-F238E27FC236}">
                <a16:creationId xmlns:a16="http://schemas.microsoft.com/office/drawing/2014/main" id="{50E9A77C-BC1A-F14E-8261-E6C9ECCF20A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079536" y="7196083"/>
            <a:ext cx="1017399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13" name="Footer Placeholder">
            <a:extLst>
              <a:ext uri="{FF2B5EF4-FFF2-40B4-BE49-F238E27FC236}">
                <a16:creationId xmlns:a16="http://schemas.microsoft.com/office/drawing/2014/main" id="{9D42AACB-58F0-764A-9EB5-B05CF488E5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15928" y="7196083"/>
            <a:ext cx="4063604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14" name="Slide Number Placeholder">
            <a:extLst>
              <a:ext uri="{FF2B5EF4-FFF2-40B4-BE49-F238E27FC236}">
                <a16:creationId xmlns:a16="http://schemas.microsoft.com/office/drawing/2014/main" id="{AB87AFF9-56E7-9340-8730-56AC0703CA2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254003" y="7196083"/>
            <a:ext cx="761532" cy="2539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Text Placeholder">
            <a:extLst>
              <a:ext uri="{FF2B5EF4-FFF2-40B4-BE49-F238E27FC236}">
                <a16:creationId xmlns:a16="http://schemas.microsoft.com/office/drawing/2014/main" id="{0E1FE907-C3BB-9842-8348-2B02C076F5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07851" y="1142378"/>
            <a:ext cx="4433908" cy="4573246"/>
          </a:xfrm>
        </p:spPr>
        <p:txBody>
          <a:bodyPr anchor="b" anchorCtr="0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7236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1737"/>
              </a:spcBef>
              <a:spcAft>
                <a:spcPts val="2026"/>
              </a:spcAft>
              <a:buNone/>
              <a:defRPr lang="sv-SE" sz="2026" kern="1200" cap="all" spc="145" baseline="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1737"/>
              </a:spcBef>
              <a:spcAft>
                <a:spcPts val="0"/>
              </a:spcAft>
              <a:buNone/>
              <a:defRPr lang="sv-SE" sz="2026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0" indent="0">
              <a:lnSpc>
                <a:spcPct val="110000"/>
              </a:lnSpc>
              <a:spcBef>
                <a:spcPts val="1737"/>
              </a:spcBef>
              <a:spcAft>
                <a:spcPts val="0"/>
              </a:spcAft>
              <a:buNone/>
              <a:defRPr lang="sv-SE" sz="1302" kern="1200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0" indent="0">
              <a:spcBef>
                <a:spcPts val="1737"/>
              </a:spcBef>
              <a:buNone/>
              <a:defRPr sz="1302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6pPr>
          </a:lstStyle>
          <a:p>
            <a:pPr lvl="0"/>
            <a:r>
              <a:rPr lang="sv-SE" dirty="0" err="1"/>
              <a:t>Title</a:t>
            </a:r>
            <a:endParaRPr lang="sv-SE" dirty="0"/>
          </a:p>
          <a:p>
            <a:pPr lvl="1"/>
            <a:r>
              <a:rPr lang="sv-SE" dirty="0"/>
              <a:t>PRETITLE</a:t>
            </a:r>
          </a:p>
          <a:p>
            <a:pPr lvl="2"/>
            <a:r>
              <a:rPr lang="sv-SE" dirty="0" err="1"/>
              <a:t>Subtitle</a:t>
            </a:r>
            <a:r>
              <a:rPr lang="sv-SE" dirty="0"/>
              <a:t> A</a:t>
            </a:r>
          </a:p>
          <a:p>
            <a:pPr lvl="3"/>
            <a:r>
              <a:rPr lang="sv-SE" dirty="0" err="1"/>
              <a:t>Subtitle</a:t>
            </a:r>
            <a:r>
              <a:rPr lang="sv-SE" dirty="0"/>
              <a:t> B</a:t>
            </a:r>
          </a:p>
        </p:txBody>
      </p:sp>
      <p:sp>
        <p:nvSpPr>
          <p:cNvPr id="15" name="Instruktioner">
            <a:extLst>
              <a:ext uri="{FF2B5EF4-FFF2-40B4-BE49-F238E27FC236}">
                <a16:creationId xmlns:a16="http://schemas.microsoft.com/office/drawing/2014/main" id="{F68B43F9-A4E6-1B4C-84CA-5C9384570036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5"/>
            <a:ext cx="3048468" cy="5629128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Titelsida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Du byter bakgrund genom att högerklicka på bakgrunden och välja </a:t>
            </a:r>
            <a:r>
              <a:rPr lang="sv-SE" sz="1013" u="sng" noProof="0" dirty="0"/>
              <a:t>Formatera bakgrund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Byt stil genom att sätta markören i stycket och använd </a:t>
            </a:r>
            <a:r>
              <a:rPr lang="sv-SE" sz="1013" u="sng" noProof="0" dirty="0"/>
              <a:t>knapparna för ökat och minskat indrag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Nivå 1: Titel</a:t>
            </a:r>
            <a:br>
              <a:rPr lang="sv-SE" sz="1013" noProof="0" dirty="0"/>
            </a:br>
            <a:r>
              <a:rPr lang="sv-SE" sz="1013" noProof="0" dirty="0"/>
              <a:t>Nivå 2: </a:t>
            </a:r>
            <a:r>
              <a:rPr lang="sv-SE" sz="1013" noProof="0" dirty="0" err="1"/>
              <a:t>Förtitel</a:t>
            </a:r>
            <a:br>
              <a:rPr lang="sv-SE" sz="1013" noProof="0" dirty="0"/>
            </a:br>
            <a:r>
              <a:rPr lang="sv-SE" sz="1013" noProof="0" dirty="0"/>
              <a:t>Nivå 3-4: Eftertitlar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en-GB" sz="1013" noProof="0" dirty="0"/>
              <a:t>Title Slide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background, right click on the background and select </a:t>
            </a:r>
            <a:r>
              <a:rPr lang="en-GB" sz="1013" u="sng" noProof="0" dirty="0"/>
              <a:t>Format background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To change the style, put the marker inside the paragraph and use the </a:t>
            </a:r>
            <a:r>
              <a:rPr lang="en-GB" sz="1013" u="sng" noProof="0" dirty="0"/>
              <a:t>buttons for indents</a:t>
            </a:r>
            <a:r>
              <a:rPr lang="en-GB" sz="1013" noProof="0" dirty="0"/>
              <a:t>.</a:t>
            </a:r>
          </a:p>
          <a:p>
            <a:pPr>
              <a:spcBef>
                <a:spcPts val="1013"/>
              </a:spcBef>
            </a:pPr>
            <a:r>
              <a:rPr lang="en-GB" sz="1013" noProof="0" dirty="0"/>
              <a:t>Level 1: Title</a:t>
            </a:r>
            <a:br>
              <a:rPr lang="en-GB" sz="1013" noProof="0" dirty="0"/>
            </a:br>
            <a:r>
              <a:rPr lang="en-GB" sz="1013" noProof="0" dirty="0"/>
              <a:t>Level 2: </a:t>
            </a:r>
            <a:r>
              <a:rPr lang="en-GB" sz="1013" noProof="0" dirty="0" err="1"/>
              <a:t>Pretitle</a:t>
            </a:r>
            <a:br>
              <a:rPr lang="en-GB" sz="1013" noProof="0" dirty="0"/>
            </a:br>
            <a:r>
              <a:rPr lang="en-GB" sz="1013" noProof="0" dirty="0"/>
              <a:t>Level 3-4: Subtitles</a:t>
            </a:r>
          </a:p>
        </p:txBody>
      </p:sp>
      <p:sp>
        <p:nvSpPr>
          <p:cNvPr id="18" name="RISE Logo">
            <a:extLst>
              <a:ext uri="{FF2B5EF4-FFF2-40B4-BE49-F238E27FC236}">
                <a16:creationId xmlns:a16="http://schemas.microsoft.com/office/drawing/2014/main" id="{1347463E-EBF3-A24A-9C43-BFA2400ADB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41347" y="761585"/>
            <a:ext cx="889003" cy="1142907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</p:spTree>
    <p:extLst>
      <p:ext uri="{BB962C8B-B14F-4D97-AF65-F5344CB8AC3E}">
        <p14:creationId xmlns:p14="http://schemas.microsoft.com/office/powerpoint/2010/main" val="2858970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3" orient="horz" pos="480">
          <p15:clr>
            <a:srgbClr val="FBAE40"/>
          </p15:clr>
        </p15:guide>
        <p15:guide id="4" pos="7200">
          <p15:clr>
            <a:srgbClr val="FBAE40"/>
          </p15:clr>
        </p15:guide>
        <p15:guide id="5" pos="664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670FE884-4120-5245-8753-C194EC4498CC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4 columns</a:t>
            </a:r>
          </a:p>
        </p:txBody>
      </p:sp>
    </p:spTree>
    <p:extLst>
      <p:ext uri="{BB962C8B-B14F-4D97-AF65-F5344CB8AC3E}">
        <p14:creationId xmlns:p14="http://schemas.microsoft.com/office/powerpoint/2010/main" val="33834431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320">
          <p15:clr>
            <a:srgbClr val="FBAE40"/>
          </p15:clr>
        </p15:guide>
        <p15:guide id="5" pos="2480">
          <p15:clr>
            <a:srgbClr val="FBAE40"/>
          </p15:clr>
        </p15:guide>
        <p15:guide id="6" pos="5200">
          <p15:clr>
            <a:srgbClr val="FBAE40"/>
          </p15:clr>
        </p15:guide>
        <p15:guide id="7" pos="5360">
          <p15:clr>
            <a:srgbClr val="FBAE40"/>
          </p15:clr>
        </p15:guide>
        <p15:guide id="8" pos="3760">
          <p15:clr>
            <a:srgbClr val="FBAE40"/>
          </p15:clr>
        </p15:guide>
        <p15:guide id="9" pos="3920">
          <p15:clr>
            <a:srgbClr val="FBAE40"/>
          </p15:clr>
        </p15:guide>
        <p15:guide id="10" orient="horz" pos="168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4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D4CB4746-80C9-6E41-AC45-9DF74C26024A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4 columns – Wide gutter</a:t>
            </a:r>
          </a:p>
        </p:txBody>
      </p:sp>
    </p:spTree>
    <p:extLst>
      <p:ext uri="{BB962C8B-B14F-4D97-AF65-F5344CB8AC3E}">
        <p14:creationId xmlns:p14="http://schemas.microsoft.com/office/powerpoint/2010/main" val="2162690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240">
          <p15:clr>
            <a:srgbClr val="FBAE40"/>
          </p15:clr>
        </p15:guide>
        <p15:guide id="5" pos="2507">
          <p15:clr>
            <a:srgbClr val="FBAE40"/>
          </p15:clr>
        </p15:guide>
        <p15:guide id="6" pos="5173">
          <p15:clr>
            <a:srgbClr val="FBAE40"/>
          </p15:clr>
        </p15:guide>
        <p15:guide id="7" pos="5440">
          <p15:clr>
            <a:srgbClr val="FBAE40"/>
          </p15:clr>
        </p15:guide>
        <p15:guide id="8" pos="3707">
          <p15:clr>
            <a:srgbClr val="FBAE40"/>
          </p15:clr>
        </p15:guide>
        <p15:guide id="9" pos="3973">
          <p15:clr>
            <a:srgbClr val="FBAE40"/>
          </p15:clr>
        </p15:guide>
        <p15:guide id="10" orient="horz" pos="168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4669C5AA-B5C4-8D4C-A227-49B2328D4998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3 columns</a:t>
            </a:r>
          </a:p>
        </p:txBody>
      </p:sp>
    </p:spTree>
    <p:extLst>
      <p:ext uri="{BB962C8B-B14F-4D97-AF65-F5344CB8AC3E}">
        <p14:creationId xmlns:p14="http://schemas.microsoft.com/office/powerpoint/2010/main" val="1859353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800">
          <p15:clr>
            <a:srgbClr val="FBAE40"/>
          </p15:clr>
        </p15:guide>
        <p15:guide id="5" pos="2960">
          <p15:clr>
            <a:srgbClr val="FBAE40"/>
          </p15:clr>
        </p15:guide>
        <p15:guide id="6" pos="4720">
          <p15:clr>
            <a:srgbClr val="FBAE40"/>
          </p15:clr>
        </p15:guide>
        <p15:guide id="7" pos="4880">
          <p15:clr>
            <a:srgbClr val="FBAE40"/>
          </p15:clr>
        </p15:guide>
        <p15:guide id="8" orient="horz" pos="168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s_3_Wide-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41C3C4E3-0ECF-2A47-B705-3065D130AB96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3 columns – Wide gutter</a:t>
            </a:r>
          </a:p>
        </p:txBody>
      </p:sp>
    </p:spTree>
    <p:extLst>
      <p:ext uri="{BB962C8B-B14F-4D97-AF65-F5344CB8AC3E}">
        <p14:creationId xmlns:p14="http://schemas.microsoft.com/office/powerpoint/2010/main" val="537982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pos="2693">
          <p15:clr>
            <a:srgbClr val="FBAE40"/>
          </p15:clr>
        </p15:guide>
        <p15:guide id="5" pos="3013">
          <p15:clr>
            <a:srgbClr val="FBAE40"/>
          </p15:clr>
        </p15:guide>
        <p15:guide id="6" pos="4667">
          <p15:clr>
            <a:srgbClr val="FBAE40"/>
          </p15:clr>
        </p15:guide>
        <p15:guide id="7" pos="4987">
          <p15:clr>
            <a:srgbClr val="FBAE40"/>
          </p15:clr>
        </p15:guide>
        <p15:guide id="8" orient="horz" pos="168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_8-cols_Gu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29BB8556-F9F1-E74A-BF6C-F92A7A0C05D5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Grid – 8 columns – Gutter</a:t>
            </a:r>
          </a:p>
        </p:txBody>
      </p:sp>
    </p:spTree>
    <p:extLst>
      <p:ext uri="{BB962C8B-B14F-4D97-AF65-F5344CB8AC3E}">
        <p14:creationId xmlns:p14="http://schemas.microsoft.com/office/powerpoint/2010/main" val="2150939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7">
          <p15:clr>
            <a:srgbClr val="FBAE40"/>
          </p15:clr>
        </p15:guide>
        <p15:guide id="2" pos="3893">
          <p15:clr>
            <a:srgbClr val="FBAE40"/>
          </p15:clr>
        </p15:guide>
        <p15:guide id="3" pos="4720">
          <p15:clr>
            <a:srgbClr val="FBAE40"/>
          </p15:clr>
        </p15:guide>
        <p15:guide id="4" pos="4827">
          <p15:clr>
            <a:srgbClr val="FBAE40"/>
          </p15:clr>
        </p15:guide>
        <p15:guide id="5" pos="5654">
          <p15:clr>
            <a:srgbClr val="FBAE40"/>
          </p15:clr>
        </p15:guide>
        <p15:guide id="6" pos="5760">
          <p15:clr>
            <a:srgbClr val="FBAE40"/>
          </p15:clr>
        </p15:guide>
        <p15:guide id="7" pos="6587">
          <p15:clr>
            <a:srgbClr val="FBAE40"/>
          </p15:clr>
        </p15:guide>
        <p15:guide id="8" pos="6693">
          <p15:clr>
            <a:srgbClr val="FBAE40"/>
          </p15:clr>
        </p15:guide>
        <p15:guide id="9" pos="2960">
          <p15:clr>
            <a:srgbClr val="FBAE40"/>
          </p15:clr>
        </p15:guide>
        <p15:guide id="10" pos="2853">
          <p15:clr>
            <a:srgbClr val="FBAE40"/>
          </p15:clr>
        </p15:guide>
        <p15:guide id="11" pos="2026">
          <p15:clr>
            <a:srgbClr val="FBAE40"/>
          </p15:clr>
        </p15:guide>
        <p15:guide id="12" pos="1920">
          <p15:clr>
            <a:srgbClr val="FBAE40"/>
          </p15:clr>
        </p15:guide>
        <p15:guide id="13" pos="1093">
          <p15:clr>
            <a:srgbClr val="FBAE40"/>
          </p15:clr>
        </p15:guide>
        <p15:guide id="14" pos="987">
          <p15:clr>
            <a:srgbClr val="FBAE40"/>
          </p15:clr>
        </p15:guide>
        <p15:guide id="15" orient="horz" pos="2053">
          <p15:clr>
            <a:srgbClr val="FBAE40"/>
          </p15:clr>
        </p15:guide>
        <p15:guide id="16" orient="horz" pos="2160">
          <p15:clr>
            <a:srgbClr val="FBAE40"/>
          </p15:clr>
        </p15:guide>
        <p15:guide id="17" orient="horz" pos="1386">
          <p15:clr>
            <a:srgbClr val="FBAE40"/>
          </p15:clr>
        </p15:guide>
        <p15:guide id="18" orient="horz" pos="1280">
          <p15:clr>
            <a:srgbClr val="FBAE40"/>
          </p15:clr>
        </p15:guide>
        <p15:guide id="19" orient="horz" pos="614">
          <p15:clr>
            <a:srgbClr val="FBAE40"/>
          </p15:clr>
        </p15:guide>
        <p15:guide id="20" orient="horz" pos="2827">
          <p15:clr>
            <a:srgbClr val="FBAE40"/>
          </p15:clr>
        </p15:guide>
        <p15:guide id="21" orient="horz" pos="2934">
          <p15:clr>
            <a:srgbClr val="FBAE40"/>
          </p15:clr>
        </p15:guide>
        <p15:guide id="24" orient="horz" pos="3706">
          <p15:clr>
            <a:srgbClr val="FBAE40"/>
          </p15:clr>
        </p15:guide>
        <p15:guide id="25" orient="horz" pos="507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id_8-cols_Gutter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eft">
            <a:extLst>
              <a:ext uri="{FF2B5EF4-FFF2-40B4-BE49-F238E27FC236}">
                <a16:creationId xmlns:a16="http://schemas.microsoft.com/office/drawing/2014/main" id="{9D8EE29F-AD0A-CC45-86AD-05D9F24BC911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7" name="Bottom">
            <a:extLst>
              <a:ext uri="{FF2B5EF4-FFF2-40B4-BE49-F238E27FC236}">
                <a16:creationId xmlns:a16="http://schemas.microsoft.com/office/drawing/2014/main" id="{37F489A5-17EF-2C44-8132-225927E7CE6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8" name="Right">
            <a:extLst>
              <a:ext uri="{FF2B5EF4-FFF2-40B4-BE49-F238E27FC236}">
                <a16:creationId xmlns:a16="http://schemas.microsoft.com/office/drawing/2014/main" id="{335218B1-FDBE-1347-8DB2-33AEC5F38310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9" name="Top">
            <a:extLst>
              <a:ext uri="{FF2B5EF4-FFF2-40B4-BE49-F238E27FC236}">
                <a16:creationId xmlns:a16="http://schemas.microsoft.com/office/drawing/2014/main" id="{850A2BDD-10B5-8242-9088-2D3FFF3C9448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ISE Logo">
            <a:extLst>
              <a:ext uri="{FF2B5EF4-FFF2-40B4-BE49-F238E27FC236}">
                <a16:creationId xmlns:a16="http://schemas.microsoft.com/office/drawing/2014/main" id="{F98B5AC8-8E15-0444-B905-CF8708940C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12" name="Layout">
            <a:extLst>
              <a:ext uri="{FF2B5EF4-FFF2-40B4-BE49-F238E27FC236}">
                <a16:creationId xmlns:a16="http://schemas.microsoft.com/office/drawing/2014/main" id="{5E121ED3-89E0-9A42-BEA3-49074A7FF245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8 columns – Gutter</a:t>
            </a:r>
          </a:p>
        </p:txBody>
      </p:sp>
    </p:spTree>
    <p:extLst>
      <p:ext uri="{BB962C8B-B14F-4D97-AF65-F5344CB8AC3E}">
        <p14:creationId xmlns:p14="http://schemas.microsoft.com/office/powerpoint/2010/main" val="1361952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7">
          <p15:clr>
            <a:srgbClr val="FBAE40"/>
          </p15:clr>
        </p15:guide>
        <p15:guide id="2" pos="3893">
          <p15:clr>
            <a:srgbClr val="FBAE40"/>
          </p15:clr>
        </p15:guide>
        <p15:guide id="3" pos="4720">
          <p15:clr>
            <a:srgbClr val="FBAE40"/>
          </p15:clr>
        </p15:guide>
        <p15:guide id="4" pos="4827">
          <p15:clr>
            <a:srgbClr val="FBAE40"/>
          </p15:clr>
        </p15:guide>
        <p15:guide id="5" pos="5654">
          <p15:clr>
            <a:srgbClr val="FBAE40"/>
          </p15:clr>
        </p15:guide>
        <p15:guide id="6" pos="5760">
          <p15:clr>
            <a:srgbClr val="FBAE40"/>
          </p15:clr>
        </p15:guide>
        <p15:guide id="7" pos="6587">
          <p15:clr>
            <a:srgbClr val="FBAE40"/>
          </p15:clr>
        </p15:guide>
        <p15:guide id="8" pos="6693">
          <p15:clr>
            <a:srgbClr val="FBAE40"/>
          </p15:clr>
        </p15:guide>
        <p15:guide id="9" pos="2960">
          <p15:clr>
            <a:srgbClr val="FBAE40"/>
          </p15:clr>
        </p15:guide>
        <p15:guide id="10" pos="2853">
          <p15:clr>
            <a:srgbClr val="FBAE40"/>
          </p15:clr>
        </p15:guide>
        <p15:guide id="11" pos="2026">
          <p15:clr>
            <a:srgbClr val="FBAE40"/>
          </p15:clr>
        </p15:guide>
        <p15:guide id="12" pos="1920">
          <p15:clr>
            <a:srgbClr val="FBAE40"/>
          </p15:clr>
        </p15:guide>
        <p15:guide id="13" pos="1093">
          <p15:clr>
            <a:srgbClr val="FBAE40"/>
          </p15:clr>
        </p15:guide>
        <p15:guide id="14" pos="987">
          <p15:clr>
            <a:srgbClr val="FBAE40"/>
          </p15:clr>
        </p15:guide>
        <p15:guide id="15" orient="horz" pos="2053">
          <p15:clr>
            <a:srgbClr val="FBAE40"/>
          </p15:clr>
        </p15:guide>
        <p15:guide id="16" orient="horz" pos="2160">
          <p15:clr>
            <a:srgbClr val="FBAE40"/>
          </p15:clr>
        </p15:guide>
        <p15:guide id="17" orient="horz" pos="1386">
          <p15:clr>
            <a:srgbClr val="FBAE40"/>
          </p15:clr>
        </p15:guide>
        <p15:guide id="18" orient="horz" pos="1280">
          <p15:clr>
            <a:srgbClr val="FBAE40"/>
          </p15:clr>
        </p15:guide>
        <p15:guide id="19" orient="horz" pos="614">
          <p15:clr>
            <a:srgbClr val="FBAE40"/>
          </p15:clr>
        </p15:guide>
        <p15:guide id="20" orient="horz" pos="2827">
          <p15:clr>
            <a:srgbClr val="FBAE40"/>
          </p15:clr>
        </p15:guide>
        <p15:guide id="21" orient="horz" pos="2934">
          <p15:clr>
            <a:srgbClr val="FBAE40"/>
          </p15:clr>
        </p15:guide>
        <p15:guide id="24" orient="horz" pos="3706">
          <p15:clr>
            <a:srgbClr val="FBAE40"/>
          </p15:clr>
        </p15:guide>
        <p15:guide id="25" orient="horz" pos="507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_12-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9F559510-38BE-6741-A296-2CEEEF31A654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Grid – 12 columns</a:t>
            </a:r>
          </a:p>
        </p:txBody>
      </p:sp>
    </p:spTree>
    <p:extLst>
      <p:ext uri="{BB962C8B-B14F-4D97-AF65-F5344CB8AC3E}">
        <p14:creationId xmlns:p14="http://schemas.microsoft.com/office/powerpoint/2010/main" val="1872122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4480">
          <p15:clr>
            <a:srgbClr val="FBAE40"/>
          </p15:clr>
        </p15:guide>
        <p15:guide id="5" pos="5760">
          <p15:clr>
            <a:srgbClr val="FBAE40"/>
          </p15:clr>
        </p15:guide>
        <p15:guide id="7" pos="6400">
          <p15:clr>
            <a:srgbClr val="FBAE40"/>
          </p15:clr>
        </p15:guide>
        <p15:guide id="8" pos="7040">
          <p15:clr>
            <a:srgbClr val="FBAE40"/>
          </p15:clr>
        </p15:guide>
        <p15:guide id="10" pos="1280">
          <p15:clr>
            <a:srgbClr val="FBAE40"/>
          </p15:clr>
        </p15:guide>
        <p15:guide id="12" pos="640">
          <p15:clr>
            <a:srgbClr val="FBAE40"/>
          </p15:clr>
        </p15:guide>
        <p15:guide id="16" orient="horz" pos="2160">
          <p15:clr>
            <a:srgbClr val="FBAE40"/>
          </p15:clr>
        </p15:guide>
        <p15:guide id="17" orient="horz" pos="1440">
          <p15:clr>
            <a:srgbClr val="FBAE40"/>
          </p15:clr>
        </p15:guide>
        <p15:guide id="20" orient="horz" pos="2880">
          <p15:clr>
            <a:srgbClr val="FBAE40"/>
          </p15:clr>
        </p15:guide>
        <p15:guide id="26" pos="1920">
          <p15:clr>
            <a:srgbClr val="FBAE40"/>
          </p15:clr>
        </p15:guide>
        <p15:guide id="27" pos="2560">
          <p15:clr>
            <a:srgbClr val="FBAE40"/>
          </p15:clr>
        </p15:guide>
        <p15:guide id="28" pos="3200">
          <p15:clr>
            <a:srgbClr val="FBAE40"/>
          </p15:clr>
        </p15:guide>
        <p15:guide id="29" pos="512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_8-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A4F2F9FB-8769-2B47-98B9-FAF61BF559EF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8 columns</a:t>
            </a:r>
          </a:p>
        </p:txBody>
      </p:sp>
    </p:spTree>
    <p:extLst>
      <p:ext uri="{BB962C8B-B14F-4D97-AF65-F5344CB8AC3E}">
        <p14:creationId xmlns:p14="http://schemas.microsoft.com/office/powerpoint/2010/main" val="982124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60">
          <p15:clr>
            <a:srgbClr val="FBAE40"/>
          </p15:clr>
        </p15:guide>
        <p15:guide id="4" orient="horz" pos="72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pos="1920">
          <p15:clr>
            <a:srgbClr val="FBAE40"/>
          </p15:clr>
        </p15:guide>
        <p15:guide id="7" pos="2880">
          <p15:clr>
            <a:srgbClr val="FBAE40"/>
          </p15:clr>
        </p15:guide>
        <p15:guide id="8" pos="4800">
          <p15:clr>
            <a:srgbClr val="FBAE40"/>
          </p15:clr>
        </p15:guide>
        <p15:guide id="9" pos="5760">
          <p15:clr>
            <a:srgbClr val="FBAE40"/>
          </p15:clr>
        </p15:guide>
        <p15:guide id="10" pos="6720">
          <p15:clr>
            <a:srgbClr val="FBAE40"/>
          </p15:clr>
        </p15:guide>
        <p15:guide id="11" orient="horz" pos="2160">
          <p15:clr>
            <a:srgbClr val="FBAE40"/>
          </p15:clr>
        </p15:guide>
        <p15:guide id="12" orient="horz" pos="1440">
          <p15:clr>
            <a:srgbClr val="FBAE40"/>
          </p15:clr>
        </p15:guide>
        <p15:guide id="13" orient="horz" pos="360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_6-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4FDD0E9B-E28B-9742-9B24-9C1CF129B56B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6 columns</a:t>
            </a:r>
          </a:p>
        </p:txBody>
      </p:sp>
    </p:spTree>
    <p:extLst>
      <p:ext uri="{BB962C8B-B14F-4D97-AF65-F5344CB8AC3E}">
        <p14:creationId xmlns:p14="http://schemas.microsoft.com/office/powerpoint/2010/main" val="826612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60">
          <p15:clr>
            <a:srgbClr val="FBAE40"/>
          </p15:clr>
        </p15:guide>
        <p15:guide id="2" pos="5120">
          <p15:clr>
            <a:srgbClr val="FBAE40"/>
          </p15:clr>
        </p15:guide>
        <p15:guide id="3" pos="6400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pos="1280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_3-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16CE43BC-84AC-CE4D-BED1-79B44F247CC1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3 columns</a:t>
            </a:r>
          </a:p>
        </p:txBody>
      </p:sp>
    </p:spTree>
    <p:extLst>
      <p:ext uri="{BB962C8B-B14F-4D97-AF65-F5344CB8AC3E}">
        <p14:creationId xmlns:p14="http://schemas.microsoft.com/office/powerpoint/2010/main" val="2737199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60">
          <p15:clr>
            <a:srgbClr val="FBAE40"/>
          </p15:clr>
        </p15:guide>
        <p15:guide id="3" pos="5120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A54578D-6726-5146-A4CE-CC242414373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E471068A-33BF-6D48-922E-DC163FE6CC7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650241" y="2667416"/>
            <a:ext cx="8891518" cy="30482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2" y="1142380"/>
            <a:ext cx="8890032" cy="42329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6765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orient="horz" pos="1680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id_12-cols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Left">
            <a:extLst>
              <a:ext uri="{FF2B5EF4-FFF2-40B4-BE49-F238E27FC236}">
                <a16:creationId xmlns:a16="http://schemas.microsoft.com/office/drawing/2014/main" id="{A74A35D1-1793-A545-8577-716D5D32589E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8" name="Bottom">
            <a:extLst>
              <a:ext uri="{FF2B5EF4-FFF2-40B4-BE49-F238E27FC236}">
                <a16:creationId xmlns:a16="http://schemas.microsoft.com/office/drawing/2014/main" id="{64332609-56FA-5C4A-9CDC-5A0EBADE67C3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9" name="Right">
            <a:extLst>
              <a:ext uri="{FF2B5EF4-FFF2-40B4-BE49-F238E27FC236}">
                <a16:creationId xmlns:a16="http://schemas.microsoft.com/office/drawing/2014/main" id="{43C77118-7B74-084A-AED9-9BAC7AAA0F2E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20" name="Top">
            <a:extLst>
              <a:ext uri="{FF2B5EF4-FFF2-40B4-BE49-F238E27FC236}">
                <a16:creationId xmlns:a16="http://schemas.microsoft.com/office/drawing/2014/main" id="{B360CC8A-C8F7-5245-B28E-289A4ED3EFB8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ISE Logo">
            <a:extLst>
              <a:ext uri="{FF2B5EF4-FFF2-40B4-BE49-F238E27FC236}">
                <a16:creationId xmlns:a16="http://schemas.microsoft.com/office/drawing/2014/main" id="{7CCA0DB9-BE1E-934D-A4D0-0FF057D3FD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54C8628-B618-CE43-A4B3-F229E1F2967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15" name="Layout">
            <a:extLst>
              <a:ext uri="{FF2B5EF4-FFF2-40B4-BE49-F238E27FC236}">
                <a16:creationId xmlns:a16="http://schemas.microsoft.com/office/drawing/2014/main" id="{F57CE700-3FA0-C24B-AC27-A2A51CADF502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>
                <a:latin typeface="Roboto Mono" pitchFamily="2" charset="0"/>
                <a:ea typeface="Roboto Mono" pitchFamily="2" charset="0"/>
              </a:rPr>
              <a:t>Grid – 12 columns</a:t>
            </a:r>
          </a:p>
        </p:txBody>
      </p:sp>
    </p:spTree>
    <p:extLst>
      <p:ext uri="{BB962C8B-B14F-4D97-AF65-F5344CB8AC3E}">
        <p14:creationId xmlns:p14="http://schemas.microsoft.com/office/powerpoint/2010/main" val="1704919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4480">
          <p15:clr>
            <a:srgbClr val="FBAE40"/>
          </p15:clr>
        </p15:guide>
        <p15:guide id="5" pos="5760">
          <p15:clr>
            <a:srgbClr val="FBAE40"/>
          </p15:clr>
        </p15:guide>
        <p15:guide id="7" pos="6400">
          <p15:clr>
            <a:srgbClr val="FBAE40"/>
          </p15:clr>
        </p15:guide>
        <p15:guide id="8" pos="7040">
          <p15:clr>
            <a:srgbClr val="FBAE40"/>
          </p15:clr>
        </p15:guide>
        <p15:guide id="10" pos="1280">
          <p15:clr>
            <a:srgbClr val="FBAE40"/>
          </p15:clr>
        </p15:guide>
        <p15:guide id="12" pos="640">
          <p15:clr>
            <a:srgbClr val="FBAE40"/>
          </p15:clr>
        </p15:guide>
        <p15:guide id="16" orient="horz" pos="2160">
          <p15:clr>
            <a:srgbClr val="FBAE40"/>
          </p15:clr>
        </p15:guide>
        <p15:guide id="17" orient="horz" pos="1440">
          <p15:clr>
            <a:srgbClr val="FBAE40"/>
          </p15:clr>
        </p15:guide>
        <p15:guide id="20" orient="horz" pos="2880">
          <p15:clr>
            <a:srgbClr val="FBAE40"/>
          </p15:clr>
        </p15:guide>
        <p15:guide id="26" pos="1920">
          <p15:clr>
            <a:srgbClr val="FBAE40"/>
          </p15:clr>
        </p15:guide>
        <p15:guide id="27" pos="2560">
          <p15:clr>
            <a:srgbClr val="FBAE40"/>
          </p15:clr>
        </p15:guide>
        <p15:guide id="28" pos="3200">
          <p15:clr>
            <a:srgbClr val="FBAE40"/>
          </p15:clr>
        </p15:guide>
        <p15:guide id="29" pos="512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id_8-cols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eft">
            <a:extLst>
              <a:ext uri="{FF2B5EF4-FFF2-40B4-BE49-F238E27FC236}">
                <a16:creationId xmlns:a16="http://schemas.microsoft.com/office/drawing/2014/main" id="{05ADFB02-89A5-0645-8B7A-232E9AC0AC6F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4" name="Bottom">
            <a:extLst>
              <a:ext uri="{FF2B5EF4-FFF2-40B4-BE49-F238E27FC236}">
                <a16:creationId xmlns:a16="http://schemas.microsoft.com/office/drawing/2014/main" id="{9908EB6B-5D78-8F46-B976-631BBDA7ACB5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5" name="Right">
            <a:extLst>
              <a:ext uri="{FF2B5EF4-FFF2-40B4-BE49-F238E27FC236}">
                <a16:creationId xmlns:a16="http://schemas.microsoft.com/office/drawing/2014/main" id="{8079EADB-6A71-EC41-936C-A90B4A1BDC33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6" name="Top">
            <a:extLst>
              <a:ext uri="{FF2B5EF4-FFF2-40B4-BE49-F238E27FC236}">
                <a16:creationId xmlns:a16="http://schemas.microsoft.com/office/drawing/2014/main" id="{13107303-515B-0C41-99F9-6837A52B7E1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ISE Logo">
            <a:extLst>
              <a:ext uri="{FF2B5EF4-FFF2-40B4-BE49-F238E27FC236}">
                <a16:creationId xmlns:a16="http://schemas.microsoft.com/office/drawing/2014/main" id="{739573DB-C34D-644E-8D3E-3295E2831E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7" name="Instruktioner">
            <a:extLst>
              <a:ext uri="{FF2B5EF4-FFF2-40B4-BE49-F238E27FC236}">
                <a16:creationId xmlns:a16="http://schemas.microsoft.com/office/drawing/2014/main" id="{0E12FDBD-F44B-884B-B30B-8C2885D15ABC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A4F2F9FB-8769-2B47-98B9-FAF61BF559EF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8 columns</a:t>
            </a:r>
          </a:p>
        </p:txBody>
      </p:sp>
    </p:spTree>
    <p:extLst>
      <p:ext uri="{BB962C8B-B14F-4D97-AF65-F5344CB8AC3E}">
        <p14:creationId xmlns:p14="http://schemas.microsoft.com/office/powerpoint/2010/main" val="97485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60">
          <p15:clr>
            <a:srgbClr val="FBAE40"/>
          </p15:clr>
        </p15:guide>
        <p15:guide id="4" orient="horz" pos="72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pos="1920">
          <p15:clr>
            <a:srgbClr val="FBAE40"/>
          </p15:clr>
        </p15:guide>
        <p15:guide id="7" pos="2880">
          <p15:clr>
            <a:srgbClr val="FBAE40"/>
          </p15:clr>
        </p15:guide>
        <p15:guide id="8" pos="4800">
          <p15:clr>
            <a:srgbClr val="FBAE40"/>
          </p15:clr>
        </p15:guide>
        <p15:guide id="9" pos="5760">
          <p15:clr>
            <a:srgbClr val="FBAE40"/>
          </p15:clr>
        </p15:guide>
        <p15:guide id="10" pos="6720">
          <p15:clr>
            <a:srgbClr val="FBAE40"/>
          </p15:clr>
        </p15:guide>
        <p15:guide id="11" orient="horz" pos="2160">
          <p15:clr>
            <a:srgbClr val="FBAE40"/>
          </p15:clr>
        </p15:guide>
        <p15:guide id="12" orient="horz" pos="1440">
          <p15:clr>
            <a:srgbClr val="FBAE40"/>
          </p15:clr>
        </p15:guide>
        <p15:guide id="13" orient="horz" pos="360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id_6-cols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eft">
            <a:extLst>
              <a:ext uri="{FF2B5EF4-FFF2-40B4-BE49-F238E27FC236}">
                <a16:creationId xmlns:a16="http://schemas.microsoft.com/office/drawing/2014/main" id="{CD96DAC8-C4D9-3146-8FDB-7D2835BE4BCD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4" name="Bottom">
            <a:extLst>
              <a:ext uri="{FF2B5EF4-FFF2-40B4-BE49-F238E27FC236}">
                <a16:creationId xmlns:a16="http://schemas.microsoft.com/office/drawing/2014/main" id="{79977D43-1250-B445-87F3-501F47114539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5" name="Right">
            <a:extLst>
              <a:ext uri="{FF2B5EF4-FFF2-40B4-BE49-F238E27FC236}">
                <a16:creationId xmlns:a16="http://schemas.microsoft.com/office/drawing/2014/main" id="{62CD7179-CE24-754E-B7DD-DFF54BB289C8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6" name="Top">
            <a:extLst>
              <a:ext uri="{FF2B5EF4-FFF2-40B4-BE49-F238E27FC236}">
                <a16:creationId xmlns:a16="http://schemas.microsoft.com/office/drawing/2014/main" id="{0EEF1C81-BEF9-1248-9953-4A66388B6AA2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ISE Logo">
            <a:extLst>
              <a:ext uri="{FF2B5EF4-FFF2-40B4-BE49-F238E27FC236}">
                <a16:creationId xmlns:a16="http://schemas.microsoft.com/office/drawing/2014/main" id="{E349C7F2-988B-4A40-A945-D006F787B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7" name="Instruktioner">
            <a:extLst>
              <a:ext uri="{FF2B5EF4-FFF2-40B4-BE49-F238E27FC236}">
                <a16:creationId xmlns:a16="http://schemas.microsoft.com/office/drawing/2014/main" id="{03F03404-38DE-584C-8377-280F8B2538B2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4FDD0E9B-E28B-9742-9B24-9C1CF129B56B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6 columns</a:t>
            </a:r>
          </a:p>
        </p:txBody>
      </p:sp>
    </p:spTree>
    <p:extLst>
      <p:ext uri="{BB962C8B-B14F-4D97-AF65-F5344CB8AC3E}">
        <p14:creationId xmlns:p14="http://schemas.microsoft.com/office/powerpoint/2010/main" val="1764328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60">
          <p15:clr>
            <a:srgbClr val="FBAE40"/>
          </p15:clr>
        </p15:guide>
        <p15:guide id="2" pos="5120">
          <p15:clr>
            <a:srgbClr val="FBAE40"/>
          </p15:clr>
        </p15:guide>
        <p15:guide id="3" pos="6400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pos="1280">
          <p15:clr>
            <a:srgbClr val="FBAE40"/>
          </p15:clr>
        </p15:guide>
        <p15:guide id="7" orient="horz" pos="2160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id_3-cols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eft">
            <a:extLst>
              <a:ext uri="{FF2B5EF4-FFF2-40B4-BE49-F238E27FC236}">
                <a16:creationId xmlns:a16="http://schemas.microsoft.com/office/drawing/2014/main" id="{AE209FDB-C1F8-3C44-AE78-B883DB260B9E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4" name="Bottom">
            <a:extLst>
              <a:ext uri="{FF2B5EF4-FFF2-40B4-BE49-F238E27FC236}">
                <a16:creationId xmlns:a16="http://schemas.microsoft.com/office/drawing/2014/main" id="{27348601-CBAD-2949-818D-269D8E204CE7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5" name="Right">
            <a:extLst>
              <a:ext uri="{FF2B5EF4-FFF2-40B4-BE49-F238E27FC236}">
                <a16:creationId xmlns:a16="http://schemas.microsoft.com/office/drawing/2014/main" id="{616FAE0F-DC0B-394D-9EBC-B7E42F7B838B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6" name="Top">
            <a:extLst>
              <a:ext uri="{FF2B5EF4-FFF2-40B4-BE49-F238E27FC236}">
                <a16:creationId xmlns:a16="http://schemas.microsoft.com/office/drawing/2014/main" id="{A6C02821-2991-4D45-BD5C-1A782188643C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ISE Logo">
            <a:extLst>
              <a:ext uri="{FF2B5EF4-FFF2-40B4-BE49-F238E27FC236}">
                <a16:creationId xmlns:a16="http://schemas.microsoft.com/office/drawing/2014/main" id="{DDB79C50-4922-1844-A7EE-592E151140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7" name="Instruktioner">
            <a:extLst>
              <a:ext uri="{FF2B5EF4-FFF2-40B4-BE49-F238E27FC236}">
                <a16:creationId xmlns:a16="http://schemas.microsoft.com/office/drawing/2014/main" id="{C042743F-AFCF-4447-82AF-3B9B874C496F}"/>
              </a:ext>
            </a:extLst>
          </p:cNvPr>
          <p:cNvSpPr txBox="1">
            <a:spLocks/>
          </p:cNvSpPr>
          <p:nvPr userDrawn="1"/>
        </p:nvSpPr>
        <p:spPr>
          <a:xfrm>
            <a:off x="-2540008" y="19516"/>
            <a:ext cx="2116674" cy="3561062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 err="1"/>
              <a:t>grid</a:t>
            </a:r>
            <a:endParaRPr lang="sv-SE" sz="1013" noProof="0" dirty="0"/>
          </a:p>
          <a:p>
            <a:pPr>
              <a:spcBef>
                <a:spcPts val="1013"/>
              </a:spcBef>
            </a:pPr>
            <a:r>
              <a:rPr lang="sv-SE" sz="1013" noProof="0" dirty="0"/>
              <a:t>Återställ bilders proportioner via fliken </a:t>
            </a:r>
            <a:r>
              <a:rPr lang="sv-SE" sz="1013" u="sng" noProof="0" dirty="0"/>
              <a:t>Bildformat</a:t>
            </a:r>
            <a:r>
              <a:rPr lang="sv-SE" sz="1013" u="none" noProof="0" dirty="0"/>
              <a:t>.</a:t>
            </a:r>
            <a:r>
              <a:rPr lang="sv-SE" sz="1013" noProof="0" dirty="0"/>
              <a:t> </a:t>
            </a:r>
            <a:br>
              <a:rPr lang="sv-SE" sz="1013" noProof="0" dirty="0"/>
            </a:br>
            <a:r>
              <a:rPr lang="sv-SE" sz="1013" u="sng" noProof="0" dirty="0"/>
              <a:t>Beskär</a:t>
            </a:r>
            <a:r>
              <a:rPr lang="sv-SE" sz="1013" noProof="0" dirty="0"/>
              <a:t> &gt; </a:t>
            </a:r>
            <a:r>
              <a:rPr lang="sv-SE" sz="1013" u="sng" noProof="0" dirty="0"/>
              <a:t>Fyll</a:t>
            </a:r>
            <a:r>
              <a:rPr lang="sv-SE" sz="1013" noProof="0" dirty="0"/>
              <a:t>.</a:t>
            </a:r>
          </a:p>
          <a:p>
            <a:pPr>
              <a:spcBef>
                <a:spcPts val="1013"/>
              </a:spcBef>
            </a:pP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grid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Reset the proportions of an image by going to the tab </a:t>
            </a:r>
            <a:r>
              <a:rPr lang="sv-SE" sz="1013" u="sng" noProof="0" dirty="0"/>
              <a:t>Image format</a:t>
            </a:r>
            <a:r>
              <a:rPr lang="sv-SE" sz="1013" noProof="0" dirty="0"/>
              <a:t>. </a:t>
            </a:r>
            <a:br>
              <a:rPr lang="sv-SE" sz="1013" noProof="0" dirty="0"/>
            </a:br>
            <a:r>
              <a:rPr lang="sv-SE" sz="1013" u="sng" noProof="0" dirty="0"/>
              <a:t>Crop</a:t>
            </a:r>
            <a:r>
              <a:rPr lang="sv-SE" sz="1013" noProof="0" dirty="0"/>
              <a:t> &gt; </a:t>
            </a:r>
            <a:r>
              <a:rPr lang="sv-SE" sz="1013" u="sng" noProof="0" dirty="0"/>
              <a:t>Fill</a:t>
            </a:r>
            <a:r>
              <a:rPr lang="sv-SE" sz="1013" noProof="0" dirty="0"/>
              <a:t>.</a:t>
            </a:r>
          </a:p>
        </p:txBody>
      </p:sp>
      <p:sp>
        <p:nvSpPr>
          <p:cNvPr id="6" name="Layout">
            <a:extLst>
              <a:ext uri="{FF2B5EF4-FFF2-40B4-BE49-F238E27FC236}">
                <a16:creationId xmlns:a16="http://schemas.microsoft.com/office/drawing/2014/main" id="{16CE43BC-84AC-CE4D-BED1-79B44F247CC1}"/>
              </a:ext>
            </a:extLst>
          </p:cNvPr>
          <p:cNvSpPr txBox="1"/>
          <p:nvPr userDrawn="1"/>
        </p:nvSpPr>
        <p:spPr>
          <a:xfrm>
            <a:off x="1015534" y="-677278"/>
            <a:ext cx="10160933" cy="2539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1591" b="1" noProof="0" dirty="0">
                <a:latin typeface="Roboto Mono" pitchFamily="2" charset="0"/>
                <a:ea typeface="Roboto Mono" pitchFamily="2" charset="0"/>
              </a:rPr>
              <a:t>Grid – 3 columns</a:t>
            </a:r>
          </a:p>
        </p:txBody>
      </p:sp>
    </p:spTree>
    <p:extLst>
      <p:ext uri="{BB962C8B-B14F-4D97-AF65-F5344CB8AC3E}">
        <p14:creationId xmlns:p14="http://schemas.microsoft.com/office/powerpoint/2010/main" val="349019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60">
          <p15:clr>
            <a:srgbClr val="FBAE40"/>
          </p15:clr>
        </p15:guide>
        <p15:guide id="3" pos="5120">
          <p15:clr>
            <a:srgbClr val="FBAE40"/>
          </p15:clr>
        </p15:guide>
        <p15:guide id="4" orient="horz" pos="1440">
          <p15:clr>
            <a:srgbClr val="FBAE40"/>
          </p15:clr>
        </p15:guide>
        <p15:guide id="5" orient="horz" pos="2880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PLATE EN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">
            <a:extLst>
              <a:ext uri="{FF2B5EF4-FFF2-40B4-BE49-F238E27FC236}">
                <a16:creationId xmlns:a16="http://schemas.microsoft.com/office/drawing/2014/main" id="{72837694-0B8C-5145-8F39-5B37506257F5}"/>
              </a:ext>
            </a:extLst>
          </p:cNvPr>
          <p:cNvSpPr txBox="1"/>
          <p:nvPr userDrawn="1"/>
        </p:nvSpPr>
        <p:spPr>
          <a:xfrm>
            <a:off x="719320" y="1268435"/>
            <a:ext cx="10753361" cy="39195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sz="12735" b="1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</a:rPr>
              <a:t>IMPORTED</a:t>
            </a:r>
            <a:br>
              <a:rPr lang="sv-SE" sz="12735" b="1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</a:rPr>
            </a:br>
            <a:r>
              <a:rPr lang="sv-SE" sz="12735" b="1" dirty="0">
                <a:solidFill>
                  <a:schemeClr val="bg1"/>
                </a:solidFill>
                <a:latin typeface="Roboto Mono" pitchFamily="2" charset="0"/>
                <a:ea typeface="Roboto Mono" pitchFamily="2" charset="0"/>
              </a:rPr>
              <a:t>LAYOUTS</a:t>
            </a:r>
          </a:p>
        </p:txBody>
      </p:sp>
      <p:cxnSp>
        <p:nvCxnSpPr>
          <p:cNvPr id="10" name="Straight Arrow Connector">
            <a:extLst>
              <a:ext uri="{FF2B5EF4-FFF2-40B4-BE49-F238E27FC236}">
                <a16:creationId xmlns:a16="http://schemas.microsoft.com/office/drawing/2014/main" id="{079BD6F9-1BD2-9B4A-A18D-C7149A758E53}"/>
              </a:ext>
            </a:extLst>
          </p:cNvPr>
          <p:cNvCxnSpPr>
            <a:cxnSpLocks/>
          </p:cNvCxnSpPr>
          <p:nvPr userDrawn="1"/>
        </p:nvCxnSpPr>
        <p:spPr>
          <a:xfrm>
            <a:off x="3737820" y="5108955"/>
            <a:ext cx="5012986" cy="0"/>
          </a:xfrm>
          <a:prstGeom prst="straightConnector1">
            <a:avLst/>
          </a:prstGeom>
          <a:ln w="330200">
            <a:solidFill>
              <a:schemeClr val="bg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4637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C71AA7-648F-5657-3C8B-F172E75B7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4A1FFE-764F-3E43-4D0C-47DF4449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F622-72D9-48AC-B1AB-227FA0C31EC7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F8A610-2C4D-7BF6-4A2D-6A0C356DC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9F8E08-8DF4-7F4D-50D6-41A37309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48FC8-9D5C-4161-B9A2-459F8510D3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333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_Dark">
    <p:bg>
      <p:bgPr>
        <a:solidFill>
          <a:srgbClr val="0E4D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eft">
            <a:extLst>
              <a:ext uri="{FF2B5EF4-FFF2-40B4-BE49-F238E27FC236}">
                <a16:creationId xmlns:a16="http://schemas.microsoft.com/office/drawing/2014/main" id="{2652AB4C-859E-EE4B-B33B-45A081EB4938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6" name="Bottom">
            <a:extLst>
              <a:ext uri="{FF2B5EF4-FFF2-40B4-BE49-F238E27FC236}">
                <a16:creationId xmlns:a16="http://schemas.microsoft.com/office/drawing/2014/main" id="{4974C504-875C-1B42-BBBB-B011F7303343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7" name="Right">
            <a:extLst>
              <a:ext uri="{FF2B5EF4-FFF2-40B4-BE49-F238E27FC236}">
                <a16:creationId xmlns:a16="http://schemas.microsoft.com/office/drawing/2014/main" id="{06A1388F-DA71-A94C-9D07-ED9C2D7BCB7A}"/>
              </a:ext>
            </a:extLst>
          </p:cNvPr>
          <p:cNvPicPr>
            <a:picLocks/>
          </p:cNvPicPr>
          <p:nvPr userDrawn="1"/>
        </p:nvPicPr>
        <p:blipFill>
          <a:blip r:embed="rId2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18" name="Top">
            <a:extLst>
              <a:ext uri="{FF2B5EF4-FFF2-40B4-BE49-F238E27FC236}">
                <a16:creationId xmlns:a16="http://schemas.microsoft.com/office/drawing/2014/main" id="{EDF4B865-432F-3247-8CD1-6FFEFC763541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RISE — Research Institutes of Sweden</a:t>
            </a:r>
            <a:endParaRPr lang="sv-SE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Instruktioner">
            <a:extLst>
              <a:ext uri="{FF2B5EF4-FFF2-40B4-BE49-F238E27FC236}">
                <a16:creationId xmlns:a16="http://schemas.microsoft.com/office/drawing/2014/main" id="{EA54578D-6726-5146-A4CE-CC2424143735}"/>
              </a:ext>
            </a:extLst>
          </p:cNvPr>
          <p:cNvSpPr txBox="1">
            <a:spLocks/>
          </p:cNvSpPr>
          <p:nvPr userDrawn="1"/>
        </p:nvSpPr>
        <p:spPr>
          <a:xfrm>
            <a:off x="-3471347" y="19516"/>
            <a:ext cx="3048468" cy="3058745"/>
          </a:xfrm>
          <a:prstGeom prst="rect">
            <a:avLst/>
          </a:prstGeom>
          <a:solidFill>
            <a:srgbClr val="FFEE8D"/>
          </a:solidFill>
        </p:spPr>
        <p:txBody>
          <a:bodyPr lIns="312590" tIns="312590" rIns="312590" bIns="312590">
            <a:spAutoFit/>
          </a:bodyPr>
          <a:lstStyle>
            <a:lvl1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1pPr>
            <a:lvl2pPr marL="0" indent="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None/>
              <a:defRPr sz="900" b="1" kern="1200" cap="all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2pPr>
            <a:lvl3pPr marL="108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3pPr>
            <a:lvl4pPr marL="252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–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4pPr>
            <a:lvl5pPr marL="396000" indent="-108000" algn="l" defTabSz="518419" rtl="0" eaLnBrk="1" latinLnBrk="0" hangingPunct="1">
              <a:lnSpc>
                <a:spcPct val="120000"/>
              </a:lnSpc>
              <a:spcBef>
                <a:spcPts val="1000"/>
              </a:spcBef>
              <a:buFont typeface="Arial"/>
              <a:buChar char="»"/>
              <a:defRPr sz="900" kern="120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+mn-cs"/>
              </a:defRPr>
            </a:lvl5pPr>
            <a:lvl6pPr marL="2851305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9724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88143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06562" indent="-259210" algn="l" defTabSz="518419" rtl="0" eaLnBrk="1" latinLnBrk="0" hangingPunct="1">
              <a:spcBef>
                <a:spcPct val="20000"/>
              </a:spcBef>
              <a:buFont typeface="Arial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13"/>
              </a:spcBef>
            </a:pPr>
            <a:r>
              <a:rPr lang="sv-SE" sz="1013" noProof="0" dirty="0"/>
              <a:t>Textsida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Anpassa huvudtextrutans höjd baserat på rubrikens höjd. Använd stödlinjerna för korrekt placering.</a:t>
            </a:r>
            <a:br>
              <a:rPr lang="sv-SE" sz="1013" noProof="0" dirty="0"/>
            </a:br>
            <a:endParaRPr lang="sv-SE" sz="1013" noProof="0" dirty="0"/>
          </a:p>
          <a:p>
            <a:pPr lvl="1">
              <a:spcBef>
                <a:spcPts val="1013"/>
              </a:spcBef>
            </a:pPr>
            <a:r>
              <a:rPr lang="sv-SE" sz="1013" noProof="0" dirty="0"/>
              <a:t>Text slide</a:t>
            </a:r>
          </a:p>
          <a:p>
            <a:pPr>
              <a:spcBef>
                <a:spcPts val="1013"/>
              </a:spcBef>
            </a:pPr>
            <a:r>
              <a:rPr lang="sv-SE" sz="1013" noProof="0" dirty="0"/>
              <a:t>Adjust the height of the main text frame based on the height of the heading. Use the guides to find the correct placement.</a:t>
            </a:r>
          </a:p>
        </p:txBody>
      </p:sp>
      <p:sp>
        <p:nvSpPr>
          <p:cNvPr id="13" name="RISE Logo">
            <a:extLst>
              <a:ext uri="{FF2B5EF4-FFF2-40B4-BE49-F238E27FC236}">
                <a16:creationId xmlns:a16="http://schemas.microsoft.com/office/drawing/2014/main" id="{0C41EA15-051B-7D42-8A52-4B419EBDDF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5953758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14" name="Text Placeholder">
            <a:extLst>
              <a:ext uri="{FF2B5EF4-FFF2-40B4-BE49-F238E27FC236}">
                <a16:creationId xmlns:a16="http://schemas.microsoft.com/office/drawing/2014/main" id="{A1B59C59-BCAC-9B41-B5F0-96DE3881246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650244" y="2667416"/>
            <a:ext cx="8889649" cy="3048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242" y="1142380"/>
            <a:ext cx="8890032" cy="4232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9022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40">
          <p15:clr>
            <a:srgbClr val="FBAE40"/>
          </p15:clr>
        </p15:guide>
        <p15:guide id="2" pos="6640">
          <p15:clr>
            <a:srgbClr val="FBAE40"/>
          </p15:clr>
        </p15:guide>
        <p15:guide id="3" orient="horz" pos="1333">
          <p15:clr>
            <a:srgbClr val="FBAE40"/>
          </p15:clr>
        </p15:guide>
        <p15:guide id="4" orient="horz" pos="16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Headlin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DA43E18-D929-CD43-BB12-47BD8DB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535" y="1142374"/>
            <a:ext cx="4064000" cy="4573250"/>
          </a:xfrm>
        </p:spPr>
        <p:txBody>
          <a:bodyPr/>
          <a:lstStyle>
            <a:lvl1pPr>
              <a:defRPr sz="521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Date Placeholder">
            <a:extLst>
              <a:ext uri="{FF2B5EF4-FFF2-40B4-BE49-F238E27FC236}">
                <a16:creationId xmlns:a16="http://schemas.microsoft.com/office/drawing/2014/main" id="{EFE3E3EB-E653-C04E-BF48-2731DFAB47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B82B3C4A-2BF9-B742-BB03-F9788C588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RISE — Research Institutes of Sweden</a:t>
            </a:r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D5F4501F-0A6C-EC45-973E-F01984BA2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ext Placeholder">
            <a:extLst>
              <a:ext uri="{FF2B5EF4-FFF2-40B4-BE49-F238E27FC236}">
                <a16:creationId xmlns:a16="http://schemas.microsoft.com/office/drawing/2014/main" id="{AEA54434-2F98-6D43-A103-5DDFE27B40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933" y="1142378"/>
            <a:ext cx="5079534" cy="45732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3237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0">
          <p15:clr>
            <a:srgbClr val="FBAE40"/>
          </p15:clr>
        </p15:guide>
        <p15:guide id="2" pos="3200">
          <p15:clr>
            <a:srgbClr val="FBAE40"/>
          </p15:clr>
        </p15:guide>
        <p15:guide id="4" pos="7040">
          <p15:clr>
            <a:srgbClr val="FBAE40"/>
          </p15:clr>
        </p15:guide>
        <p15:guide id="5" pos="2560">
          <p15:clr>
            <a:srgbClr val="FBAE40"/>
          </p15:clr>
        </p15:guide>
        <p15:guide id="6" pos="44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Left">
            <a:extLst>
              <a:ext uri="{FF2B5EF4-FFF2-40B4-BE49-F238E27FC236}">
                <a16:creationId xmlns:a16="http://schemas.microsoft.com/office/drawing/2014/main" id="{BA398CB1-A590-2242-93E4-A5A30307C455}"/>
              </a:ext>
            </a:extLst>
          </p:cNvPr>
          <p:cNvPicPr>
            <a:picLocks/>
          </p:cNvPicPr>
          <p:nvPr userDrawn="1"/>
        </p:nvPicPr>
        <p:blipFill>
          <a:blip r:embed="rId77"/>
          <a:srcRect/>
          <a:stretch/>
        </p:blipFill>
        <p:spPr>
          <a:xfrm>
            <a:off x="-418353" y="1873"/>
            <a:ext cx="418353" cy="6857441"/>
          </a:xfrm>
          <a:prstGeom prst="rect">
            <a:avLst/>
          </a:prstGeom>
        </p:spPr>
      </p:pic>
      <p:pic>
        <p:nvPicPr>
          <p:cNvPr id="12" name="Bottom">
            <a:extLst>
              <a:ext uri="{FF2B5EF4-FFF2-40B4-BE49-F238E27FC236}">
                <a16:creationId xmlns:a16="http://schemas.microsoft.com/office/drawing/2014/main" id="{3C8C0F28-4DE8-EF48-AE1E-CE79AD66C96D}"/>
              </a:ext>
            </a:extLst>
          </p:cNvPr>
          <p:cNvPicPr>
            <a:picLocks/>
          </p:cNvPicPr>
          <p:nvPr userDrawn="1"/>
        </p:nvPicPr>
        <p:blipFill>
          <a:blip r:embed="rId78"/>
          <a:stretch>
            <a:fillRect/>
          </a:stretch>
        </p:blipFill>
        <p:spPr>
          <a:xfrm flipV="1">
            <a:off x="1" y="6859317"/>
            <a:ext cx="12192043" cy="423299"/>
          </a:xfrm>
          <a:prstGeom prst="rect">
            <a:avLst/>
          </a:prstGeom>
        </p:spPr>
      </p:pic>
      <p:pic>
        <p:nvPicPr>
          <p:cNvPr id="18" name="Right">
            <a:extLst>
              <a:ext uri="{FF2B5EF4-FFF2-40B4-BE49-F238E27FC236}">
                <a16:creationId xmlns:a16="http://schemas.microsoft.com/office/drawing/2014/main" id="{3B1E7DAD-34CE-924B-B686-2C241696AF19}"/>
              </a:ext>
            </a:extLst>
          </p:cNvPr>
          <p:cNvPicPr>
            <a:picLocks/>
          </p:cNvPicPr>
          <p:nvPr userDrawn="1"/>
        </p:nvPicPr>
        <p:blipFill>
          <a:blip r:embed="rId77"/>
          <a:srcRect/>
          <a:stretch/>
        </p:blipFill>
        <p:spPr>
          <a:xfrm flipH="1">
            <a:off x="12197025" y="1873"/>
            <a:ext cx="418353" cy="6857441"/>
          </a:xfrm>
          <a:prstGeom prst="rect">
            <a:avLst/>
          </a:prstGeom>
        </p:spPr>
      </p:pic>
      <p:pic>
        <p:nvPicPr>
          <p:cNvPr id="8" name="Top">
            <a:extLst>
              <a:ext uri="{FF2B5EF4-FFF2-40B4-BE49-F238E27FC236}">
                <a16:creationId xmlns:a16="http://schemas.microsoft.com/office/drawing/2014/main" id="{202D5BB4-6243-AB43-8377-62AE9A5C7858}"/>
              </a:ext>
            </a:extLst>
          </p:cNvPr>
          <p:cNvPicPr>
            <a:picLocks/>
          </p:cNvPicPr>
          <p:nvPr userDrawn="1"/>
        </p:nvPicPr>
        <p:blipFill>
          <a:blip r:embed="rId78"/>
          <a:stretch>
            <a:fillRect/>
          </a:stretch>
        </p:blipFill>
        <p:spPr>
          <a:xfrm>
            <a:off x="1" y="-423299"/>
            <a:ext cx="12192043" cy="423299"/>
          </a:xfrm>
          <a:prstGeom prst="rect">
            <a:avLst/>
          </a:prstGeom>
        </p:spPr>
      </p:pic>
      <p:sp>
        <p:nvSpPr>
          <p:cNvPr id="13" name="RISE logo">
            <a:extLst>
              <a:ext uri="{FF2B5EF4-FFF2-40B4-BE49-F238E27FC236}">
                <a16:creationId xmlns:a16="http://schemas.microsoft.com/office/drawing/2014/main" id="{AF99272C-642F-0B40-968D-4CA2CA098D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30118" y="320285"/>
            <a:ext cx="508001" cy="650380"/>
          </a:xfrm>
          <a:custGeom>
            <a:avLst/>
            <a:gdLst>
              <a:gd name="T0" fmla="*/ 7437 w 7438"/>
              <a:gd name="T1" fmla="*/ 9422 h 9525"/>
              <a:gd name="T2" fmla="*/ 5200 w 7438"/>
              <a:gd name="T3" fmla="*/ 8578 h 9525"/>
              <a:gd name="T4" fmla="*/ 7302 w 7438"/>
              <a:gd name="T5" fmla="*/ 7460 h 9525"/>
              <a:gd name="T6" fmla="*/ 5200 w 7438"/>
              <a:gd name="T7" fmla="*/ 6681 h 9525"/>
              <a:gd name="T8" fmla="*/ 7437 w 7438"/>
              <a:gd name="T9" fmla="*/ 5703 h 9525"/>
              <a:gd name="T10" fmla="*/ 4197 w 7438"/>
              <a:gd name="T11" fmla="*/ 4861 h 9525"/>
              <a:gd name="T12" fmla="*/ 6260 w 7438"/>
              <a:gd name="T13" fmla="*/ 3385 h 9525"/>
              <a:gd name="T14" fmla="*/ 7437 w 7438"/>
              <a:gd name="T15" fmla="*/ 4561 h 9525"/>
              <a:gd name="T16" fmla="*/ 6260 w 7438"/>
              <a:gd name="T17" fmla="*/ 3385 h 9525"/>
              <a:gd name="T18" fmla="*/ 3055 w 7438"/>
              <a:gd name="T19" fmla="*/ 1412 h 9525"/>
              <a:gd name="T20" fmla="*/ 1266 w 7438"/>
              <a:gd name="T21" fmla="*/ 779 h 9525"/>
              <a:gd name="T22" fmla="*/ 2365 w 7438"/>
              <a:gd name="T23" fmla="*/ 2064 h 9525"/>
              <a:gd name="T24" fmla="*/ 3055 w 7438"/>
              <a:gd name="T25" fmla="*/ 1412 h 9525"/>
              <a:gd name="T26" fmla="*/ 4000 w 7438"/>
              <a:gd name="T27" fmla="*/ 3482 h 9525"/>
              <a:gd name="T28" fmla="*/ 3190 w 7438"/>
              <a:gd name="T29" fmla="*/ 4561 h 9525"/>
              <a:gd name="T30" fmla="*/ 3086 w 7438"/>
              <a:gd name="T31" fmla="*/ 4045 h 9525"/>
              <a:gd name="T32" fmla="*/ 3029 w 7438"/>
              <a:gd name="T33" fmla="*/ 3469 h 9525"/>
              <a:gd name="T34" fmla="*/ 2269 w 7438"/>
              <a:gd name="T35" fmla="*/ 2779 h 9525"/>
              <a:gd name="T36" fmla="*/ 1266 w 7438"/>
              <a:gd name="T37" fmla="*/ 4561 h 9525"/>
              <a:gd name="T38" fmla="*/ 263 w 7438"/>
              <a:gd name="T39" fmla="*/ 0 h 9525"/>
              <a:gd name="T40" fmla="*/ 2722 w 7438"/>
              <a:gd name="T41" fmla="*/ 0 h 9525"/>
              <a:gd name="T42" fmla="*/ 4057 w 7438"/>
              <a:gd name="T43" fmla="*/ 1259 h 9525"/>
              <a:gd name="T44" fmla="*/ 3336 w 7438"/>
              <a:gd name="T45" fmla="*/ 2415 h 9525"/>
              <a:gd name="T46" fmla="*/ 4000 w 7438"/>
              <a:gd name="T47" fmla="*/ 3482 h 9525"/>
              <a:gd name="T48" fmla="*/ 4664 w 7438"/>
              <a:gd name="T49" fmla="*/ 0 h 9525"/>
              <a:gd name="T50" fmla="*/ 5668 w 7438"/>
              <a:gd name="T51" fmla="*/ 4561 h 9525"/>
              <a:gd name="T52" fmla="*/ 3869 w 7438"/>
              <a:gd name="T53" fmla="*/ 8068 h 9525"/>
              <a:gd name="T54" fmla="*/ 1973 w 7438"/>
              <a:gd name="T55" fmla="*/ 9524 h 9525"/>
              <a:gd name="T56" fmla="*/ 30 w 7438"/>
              <a:gd name="T57" fmla="*/ 7907 h 9525"/>
              <a:gd name="T58" fmla="*/ 1002 w 7438"/>
              <a:gd name="T59" fmla="*/ 7907 h 9525"/>
              <a:gd name="T60" fmla="*/ 2011 w 7438"/>
              <a:gd name="T61" fmla="*/ 8751 h 9525"/>
              <a:gd name="T62" fmla="*/ 2900 w 7438"/>
              <a:gd name="T63" fmla="*/ 8182 h 9525"/>
              <a:gd name="T64" fmla="*/ 1526 w 7438"/>
              <a:gd name="T65" fmla="*/ 7426 h 9525"/>
              <a:gd name="T66" fmla="*/ 185 w 7438"/>
              <a:gd name="T67" fmla="*/ 6131 h 9525"/>
              <a:gd name="T68" fmla="*/ 185 w 7438"/>
              <a:gd name="T69" fmla="*/ 6131 h 9525"/>
              <a:gd name="T70" fmla="*/ 1890 w 7438"/>
              <a:gd name="T71" fmla="*/ 4752 h 9525"/>
              <a:gd name="T72" fmla="*/ 2746 w 7438"/>
              <a:gd name="T73" fmla="*/ 6222 h 9525"/>
              <a:gd name="T74" fmla="*/ 1846 w 7438"/>
              <a:gd name="T75" fmla="*/ 5532 h 9525"/>
              <a:gd name="T76" fmla="*/ 1156 w 7438"/>
              <a:gd name="T77" fmla="*/ 6048 h 9525"/>
              <a:gd name="T78" fmla="*/ 1156 w 7438"/>
              <a:gd name="T79" fmla="*/ 6048 h 9525"/>
              <a:gd name="T80" fmla="*/ 2454 w 7438"/>
              <a:gd name="T81" fmla="*/ 6715 h 9525"/>
              <a:gd name="T82" fmla="*/ 3869 w 7438"/>
              <a:gd name="T83" fmla="*/ 8068 h 9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438" h="9525">
                <a:moveTo>
                  <a:pt x="4197" y="9422"/>
                </a:moveTo>
                <a:lnTo>
                  <a:pt x="7437" y="9422"/>
                </a:lnTo>
                <a:lnTo>
                  <a:pt x="7437" y="8578"/>
                </a:lnTo>
                <a:lnTo>
                  <a:pt x="5200" y="8578"/>
                </a:lnTo>
                <a:lnTo>
                  <a:pt x="5200" y="7460"/>
                </a:lnTo>
                <a:lnTo>
                  <a:pt x="7302" y="7460"/>
                </a:lnTo>
                <a:lnTo>
                  <a:pt x="7302" y="6681"/>
                </a:lnTo>
                <a:lnTo>
                  <a:pt x="5200" y="6681"/>
                </a:lnTo>
                <a:lnTo>
                  <a:pt x="5200" y="5703"/>
                </a:lnTo>
                <a:lnTo>
                  <a:pt x="7437" y="5703"/>
                </a:lnTo>
                <a:lnTo>
                  <a:pt x="7437" y="4861"/>
                </a:lnTo>
                <a:lnTo>
                  <a:pt x="4197" y="4861"/>
                </a:lnTo>
                <a:lnTo>
                  <a:pt x="4197" y="9422"/>
                </a:lnTo>
                <a:close/>
                <a:moveTo>
                  <a:pt x="6260" y="3385"/>
                </a:moveTo>
                <a:lnTo>
                  <a:pt x="6260" y="4561"/>
                </a:lnTo>
                <a:lnTo>
                  <a:pt x="7437" y="4561"/>
                </a:lnTo>
                <a:lnTo>
                  <a:pt x="7437" y="3385"/>
                </a:lnTo>
                <a:lnTo>
                  <a:pt x="6260" y="3385"/>
                </a:lnTo>
                <a:close/>
                <a:moveTo>
                  <a:pt x="3055" y="1412"/>
                </a:moveTo>
                <a:lnTo>
                  <a:pt x="3055" y="1412"/>
                </a:lnTo>
                <a:cubicBezTo>
                  <a:pt x="3055" y="1014"/>
                  <a:pt x="2870" y="779"/>
                  <a:pt x="2365" y="779"/>
                </a:cubicBezTo>
                <a:lnTo>
                  <a:pt x="1266" y="779"/>
                </a:lnTo>
                <a:lnTo>
                  <a:pt x="1266" y="2064"/>
                </a:lnTo>
                <a:lnTo>
                  <a:pt x="2365" y="2064"/>
                </a:lnTo>
                <a:lnTo>
                  <a:pt x="2365" y="2064"/>
                </a:lnTo>
                <a:cubicBezTo>
                  <a:pt x="2881" y="2064"/>
                  <a:pt x="3055" y="1810"/>
                  <a:pt x="3055" y="1412"/>
                </a:cubicBezTo>
                <a:close/>
                <a:moveTo>
                  <a:pt x="4000" y="3482"/>
                </a:moveTo>
                <a:lnTo>
                  <a:pt x="4000" y="3482"/>
                </a:lnTo>
                <a:cubicBezTo>
                  <a:pt x="4038" y="4144"/>
                  <a:pt x="4070" y="4422"/>
                  <a:pt x="4190" y="4561"/>
                </a:cubicBezTo>
                <a:lnTo>
                  <a:pt x="3190" y="4561"/>
                </a:lnTo>
                <a:lnTo>
                  <a:pt x="3190" y="4561"/>
                </a:lnTo>
                <a:cubicBezTo>
                  <a:pt x="3133" y="4418"/>
                  <a:pt x="3099" y="4244"/>
                  <a:pt x="3086" y="4045"/>
                </a:cubicBezTo>
                <a:lnTo>
                  <a:pt x="3086" y="4045"/>
                </a:lnTo>
                <a:cubicBezTo>
                  <a:pt x="3074" y="3844"/>
                  <a:pt x="3055" y="3651"/>
                  <a:pt x="3029" y="3469"/>
                </a:cubicBezTo>
                <a:lnTo>
                  <a:pt x="3029" y="3469"/>
                </a:lnTo>
                <a:cubicBezTo>
                  <a:pt x="2995" y="3194"/>
                  <a:pt x="2904" y="2779"/>
                  <a:pt x="2269" y="2779"/>
                </a:cubicBezTo>
                <a:lnTo>
                  <a:pt x="1266" y="2779"/>
                </a:lnTo>
                <a:lnTo>
                  <a:pt x="1266" y="4561"/>
                </a:lnTo>
                <a:lnTo>
                  <a:pt x="263" y="4561"/>
                </a:lnTo>
                <a:lnTo>
                  <a:pt x="263" y="0"/>
                </a:lnTo>
                <a:lnTo>
                  <a:pt x="2722" y="0"/>
                </a:lnTo>
                <a:lnTo>
                  <a:pt x="2722" y="0"/>
                </a:lnTo>
                <a:cubicBezTo>
                  <a:pt x="3431" y="0"/>
                  <a:pt x="4057" y="457"/>
                  <a:pt x="4057" y="1259"/>
                </a:cubicBezTo>
                <a:lnTo>
                  <a:pt x="4057" y="1259"/>
                </a:lnTo>
                <a:cubicBezTo>
                  <a:pt x="4057" y="2009"/>
                  <a:pt x="3637" y="2286"/>
                  <a:pt x="3336" y="2402"/>
                </a:cubicBezTo>
                <a:lnTo>
                  <a:pt x="3336" y="2415"/>
                </a:lnTo>
                <a:lnTo>
                  <a:pt x="3336" y="2415"/>
                </a:lnTo>
                <a:cubicBezTo>
                  <a:pt x="3683" y="2502"/>
                  <a:pt x="3962" y="2819"/>
                  <a:pt x="4000" y="3482"/>
                </a:cubicBezTo>
                <a:close/>
                <a:moveTo>
                  <a:pt x="5668" y="0"/>
                </a:moveTo>
                <a:lnTo>
                  <a:pt x="4664" y="0"/>
                </a:lnTo>
                <a:lnTo>
                  <a:pt x="4664" y="4561"/>
                </a:lnTo>
                <a:lnTo>
                  <a:pt x="5668" y="4561"/>
                </a:lnTo>
                <a:lnTo>
                  <a:pt x="5668" y="0"/>
                </a:lnTo>
                <a:close/>
                <a:moveTo>
                  <a:pt x="3869" y="8068"/>
                </a:moveTo>
                <a:lnTo>
                  <a:pt x="3869" y="8068"/>
                </a:lnTo>
                <a:cubicBezTo>
                  <a:pt x="3869" y="8993"/>
                  <a:pt x="3112" y="9524"/>
                  <a:pt x="1973" y="9524"/>
                </a:cubicBezTo>
                <a:lnTo>
                  <a:pt x="1973" y="9524"/>
                </a:lnTo>
                <a:cubicBezTo>
                  <a:pt x="923" y="9524"/>
                  <a:pt x="0" y="9008"/>
                  <a:pt x="30" y="7907"/>
                </a:cubicBezTo>
                <a:lnTo>
                  <a:pt x="1002" y="7907"/>
                </a:lnTo>
                <a:lnTo>
                  <a:pt x="1002" y="7907"/>
                </a:lnTo>
                <a:cubicBezTo>
                  <a:pt x="1002" y="8464"/>
                  <a:pt x="1414" y="8751"/>
                  <a:pt x="2011" y="8751"/>
                </a:cubicBezTo>
                <a:lnTo>
                  <a:pt x="2011" y="8751"/>
                </a:lnTo>
                <a:cubicBezTo>
                  <a:pt x="2509" y="8751"/>
                  <a:pt x="2900" y="8572"/>
                  <a:pt x="2900" y="8182"/>
                </a:cubicBezTo>
                <a:lnTo>
                  <a:pt x="2900" y="8182"/>
                </a:lnTo>
                <a:cubicBezTo>
                  <a:pt x="2900" y="7854"/>
                  <a:pt x="2597" y="7695"/>
                  <a:pt x="2062" y="7562"/>
                </a:cubicBezTo>
                <a:lnTo>
                  <a:pt x="1526" y="7426"/>
                </a:lnTo>
                <a:lnTo>
                  <a:pt x="1526" y="7426"/>
                </a:lnTo>
                <a:cubicBezTo>
                  <a:pt x="697" y="7223"/>
                  <a:pt x="185" y="6857"/>
                  <a:pt x="185" y="6131"/>
                </a:cubicBezTo>
                <a:lnTo>
                  <a:pt x="185" y="6131"/>
                </a:lnTo>
                <a:lnTo>
                  <a:pt x="185" y="6131"/>
                </a:lnTo>
                <a:cubicBezTo>
                  <a:pt x="185" y="5253"/>
                  <a:pt x="978" y="4752"/>
                  <a:pt x="1890" y="4752"/>
                </a:cubicBezTo>
                <a:lnTo>
                  <a:pt x="1890" y="4752"/>
                </a:lnTo>
                <a:cubicBezTo>
                  <a:pt x="2902" y="4752"/>
                  <a:pt x="3717" y="5202"/>
                  <a:pt x="3717" y="6222"/>
                </a:cubicBezTo>
                <a:lnTo>
                  <a:pt x="2746" y="6222"/>
                </a:lnTo>
                <a:lnTo>
                  <a:pt x="2746" y="6222"/>
                </a:lnTo>
                <a:cubicBezTo>
                  <a:pt x="2710" y="5557"/>
                  <a:pt x="2111" y="5532"/>
                  <a:pt x="1846" y="5532"/>
                </a:cubicBezTo>
                <a:lnTo>
                  <a:pt x="1846" y="5532"/>
                </a:lnTo>
                <a:cubicBezTo>
                  <a:pt x="1505" y="5532"/>
                  <a:pt x="1156" y="5684"/>
                  <a:pt x="1156" y="6048"/>
                </a:cubicBezTo>
                <a:lnTo>
                  <a:pt x="1156" y="6048"/>
                </a:lnTo>
                <a:lnTo>
                  <a:pt x="1156" y="6048"/>
                </a:lnTo>
                <a:cubicBezTo>
                  <a:pt x="1148" y="6379"/>
                  <a:pt x="1425" y="6474"/>
                  <a:pt x="2009" y="6609"/>
                </a:cubicBezTo>
                <a:lnTo>
                  <a:pt x="2454" y="6715"/>
                </a:lnTo>
                <a:lnTo>
                  <a:pt x="2454" y="6715"/>
                </a:lnTo>
                <a:cubicBezTo>
                  <a:pt x="3491" y="6961"/>
                  <a:pt x="3869" y="7399"/>
                  <a:pt x="3869" y="8068"/>
                </a:cubicBezTo>
                <a:close/>
              </a:path>
            </a:pathLst>
          </a:custGeom>
          <a:solidFill>
            <a:srgbClr val="04060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z="2954"/>
          </a:p>
        </p:txBody>
      </p:sp>
      <p:sp>
        <p:nvSpPr>
          <p:cNvPr id="4" name="Date Placeholder"/>
          <p:cNvSpPr>
            <a:spLocks noGrp="1"/>
          </p:cNvSpPr>
          <p:nvPr>
            <p:ph type="dt" sz="half" idx="2"/>
          </p:nvPr>
        </p:nvSpPr>
        <p:spPr>
          <a:xfrm>
            <a:off x="4064003" y="6349484"/>
            <a:ext cx="1017399" cy="25397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58">
                <a:solidFill>
                  <a:srgbClr val="000000"/>
                </a:solidFill>
                <a:latin typeface="Roboto Mono"/>
                <a:ea typeface="Roboto Mono" pitchFamily="2" charset="0"/>
                <a:cs typeface="Roboto Mono"/>
              </a:defRPr>
            </a:lvl1pPr>
          </a:lstStyle>
          <a:p>
            <a:r>
              <a:rPr lang="sv-SE"/>
              <a:t>2022-00-00</a:t>
            </a:r>
            <a:endParaRPr lang="sv-SE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>
          <a:xfrm>
            <a:off x="1015931" y="6349484"/>
            <a:ext cx="3048073" cy="25397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58">
                <a:solidFill>
                  <a:srgbClr val="000000"/>
                </a:solidFill>
                <a:latin typeface="Roboto Mono"/>
                <a:ea typeface="Roboto Mono" pitchFamily="2" charset="0"/>
                <a:cs typeface="Roboto Mono"/>
              </a:defRPr>
            </a:lvl1pPr>
          </a:lstStyle>
          <a:p>
            <a:r>
              <a:rPr lang="sv-SE" dirty="0"/>
              <a:t>RISE — Research Institutes of Sweden</a:t>
            </a:r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254003" y="6349484"/>
            <a:ext cx="761532" cy="25397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58">
                <a:solidFill>
                  <a:srgbClr val="000000"/>
                </a:solidFill>
                <a:latin typeface="Roboto Mono"/>
                <a:ea typeface="Roboto Mono" pitchFamily="2" charset="0"/>
                <a:cs typeface="Roboto Mono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1651174" y="2116494"/>
            <a:ext cx="8891518" cy="359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1650241" y="1142380"/>
            <a:ext cx="8891518" cy="4232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noProof="0" dirty="0" err="1"/>
              <a:t>Headline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49635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  <p:sldLayoutId id="2147483730" r:id="rId70"/>
    <p:sldLayoutId id="2147483731" r:id="rId71"/>
    <p:sldLayoutId id="2147483732" r:id="rId72"/>
    <p:sldLayoutId id="2147483733" r:id="rId73"/>
    <p:sldLayoutId id="2147483734" r:id="rId74"/>
    <p:sldLayoutId id="2147483735" r:id="rId75"/>
  </p:sldLayoutIdLst>
  <p:hf sldNum="0" hdr="0" ftr="0" dt="0"/>
  <p:txStyles>
    <p:titleStyle>
      <a:lvl1pPr algn="l" defTabSz="750256" rtl="0" eaLnBrk="1" latinLnBrk="0" hangingPunct="1">
        <a:lnSpc>
          <a:spcPct val="85000"/>
        </a:lnSpc>
        <a:spcBef>
          <a:spcPct val="0"/>
        </a:spcBef>
        <a:buNone/>
        <a:defRPr sz="521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2596" indent="-312596" algn="l" defTabSz="750256" rtl="0" eaLnBrk="1" latinLnBrk="0" hangingPunct="1">
        <a:lnSpc>
          <a:spcPct val="120000"/>
        </a:lnSpc>
        <a:spcBef>
          <a:spcPts val="1447"/>
        </a:spcBef>
        <a:buFont typeface="Arial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729389" indent="-312596" algn="l" defTabSz="750256" rtl="0" eaLnBrk="1" latinLnBrk="0" hangingPunct="1">
        <a:lnSpc>
          <a:spcPct val="120000"/>
        </a:lnSpc>
        <a:spcBef>
          <a:spcPts val="868"/>
        </a:spcBef>
        <a:buFont typeface="Arial"/>
        <a:buChar char="–"/>
        <a:defRPr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1146184" indent="-312596" algn="l" defTabSz="750256" rtl="0" eaLnBrk="1" latinLnBrk="0" hangingPunct="1">
        <a:lnSpc>
          <a:spcPct val="120000"/>
        </a:lnSpc>
        <a:spcBef>
          <a:spcPts val="868"/>
        </a:spcBef>
        <a:buFont typeface="Arial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3pPr>
      <a:lvl4pPr marL="1562976" indent="-312596" algn="l" defTabSz="750256" rtl="0" eaLnBrk="1" latinLnBrk="0" hangingPunct="1">
        <a:lnSpc>
          <a:spcPct val="120000"/>
        </a:lnSpc>
        <a:spcBef>
          <a:spcPts val="868"/>
        </a:spcBef>
        <a:buFont typeface="Arial"/>
        <a:buChar char="–"/>
        <a:defRPr sz="2315" kern="1200">
          <a:solidFill>
            <a:schemeClr val="tx1"/>
          </a:solidFill>
          <a:latin typeface="+mn-lt"/>
          <a:ea typeface="+mn-ea"/>
          <a:cs typeface="+mn-cs"/>
        </a:defRPr>
      </a:lvl4pPr>
      <a:lvl5pPr marL="1979770" indent="-312596" algn="l" defTabSz="750256" rtl="0" eaLnBrk="1" latinLnBrk="0" hangingPunct="1">
        <a:lnSpc>
          <a:spcPct val="120000"/>
        </a:lnSpc>
        <a:spcBef>
          <a:spcPts val="868"/>
        </a:spcBef>
        <a:buFont typeface="Arial"/>
        <a:buChar char="»"/>
        <a:defRPr sz="2315" kern="1200">
          <a:solidFill>
            <a:schemeClr val="tx1"/>
          </a:solidFill>
          <a:latin typeface="+mn-lt"/>
          <a:ea typeface="+mn-ea"/>
          <a:cs typeface="+mn-cs"/>
        </a:defRPr>
      </a:lvl5pPr>
      <a:lvl6pPr marL="4126410" indent="-375129" algn="l" defTabSz="750256" rtl="0" eaLnBrk="1" latinLnBrk="0" hangingPunct="1">
        <a:spcBef>
          <a:spcPct val="20000"/>
        </a:spcBef>
        <a:buFont typeface="Arial"/>
        <a:buChar char="•"/>
        <a:defRPr sz="3283" kern="1200">
          <a:solidFill>
            <a:schemeClr val="tx1"/>
          </a:solidFill>
          <a:latin typeface="+mn-lt"/>
          <a:ea typeface="+mn-ea"/>
          <a:cs typeface="+mn-cs"/>
        </a:defRPr>
      </a:lvl6pPr>
      <a:lvl7pPr marL="4876666" indent="-375129" algn="l" defTabSz="750256" rtl="0" eaLnBrk="1" latinLnBrk="0" hangingPunct="1">
        <a:spcBef>
          <a:spcPct val="20000"/>
        </a:spcBef>
        <a:buFont typeface="Arial"/>
        <a:buChar char="•"/>
        <a:defRPr sz="3283" kern="1200">
          <a:solidFill>
            <a:schemeClr val="tx1"/>
          </a:solidFill>
          <a:latin typeface="+mn-lt"/>
          <a:ea typeface="+mn-ea"/>
          <a:cs typeface="+mn-cs"/>
        </a:defRPr>
      </a:lvl7pPr>
      <a:lvl8pPr marL="5626923" indent="-375129" algn="l" defTabSz="750256" rtl="0" eaLnBrk="1" latinLnBrk="0" hangingPunct="1">
        <a:spcBef>
          <a:spcPct val="20000"/>
        </a:spcBef>
        <a:buFont typeface="Arial"/>
        <a:buChar char="•"/>
        <a:defRPr sz="3283" kern="1200">
          <a:solidFill>
            <a:schemeClr val="tx1"/>
          </a:solidFill>
          <a:latin typeface="+mn-lt"/>
          <a:ea typeface="+mn-ea"/>
          <a:cs typeface="+mn-cs"/>
        </a:defRPr>
      </a:lvl8pPr>
      <a:lvl9pPr marL="6377179" indent="-375129" algn="l" defTabSz="750256" rtl="0" eaLnBrk="1" latinLnBrk="0" hangingPunct="1">
        <a:spcBef>
          <a:spcPct val="20000"/>
        </a:spcBef>
        <a:buFont typeface="Arial"/>
        <a:buChar char="•"/>
        <a:defRPr sz="32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750256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500511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2250769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4pPr>
      <a:lvl5pPr marL="3001025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5pPr>
      <a:lvl6pPr marL="3751280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6pPr>
      <a:lvl7pPr marL="4501537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7pPr>
      <a:lvl8pPr marL="5251795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8pPr>
      <a:lvl9pPr marL="6002053" algn="l" defTabSz="750256" rtl="0" eaLnBrk="1" latinLnBrk="0" hangingPunct="1">
        <a:defRPr sz="29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orient="horz" pos="3600">
          <p15:clr>
            <a:srgbClr val="F26B43"/>
          </p15:clr>
        </p15:guide>
        <p15:guide id="7" orient="horz" pos="4160">
          <p15:clr>
            <a:srgbClr val="F26B43"/>
          </p15:clr>
        </p15:guide>
        <p15:guide id="9" pos="7520">
          <p15:clr>
            <a:srgbClr val="F26B43"/>
          </p15:clr>
        </p15:guide>
        <p15:guide id="10" pos="160">
          <p15:clr>
            <a:srgbClr val="F26B43"/>
          </p15:clr>
        </p15:guide>
        <p15:guide id="11" orient="horz" pos="720">
          <p15:clr>
            <a:srgbClr val="F26B43"/>
          </p15:clr>
        </p15:guide>
        <p15:guide id="1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quares_R-mid">
            <a:extLst>
              <a:ext uri="{FF2B5EF4-FFF2-40B4-BE49-F238E27FC236}">
                <a16:creationId xmlns:a16="http://schemas.microsoft.com/office/drawing/2014/main" id="{A8990D89-452E-1E1F-E869-EB2CF64FBA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094" r="49992" b="1"/>
          <a:stretch/>
        </p:blipFill>
        <p:spPr>
          <a:xfrm>
            <a:off x="-93527" y="3429000"/>
            <a:ext cx="5587788" cy="351391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74083-E09B-BB40-8890-897CA23680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lvl="1"/>
            <a:r>
              <a:rPr lang="sv-SE" dirty="0"/>
              <a:t>Trafikverket – Verktygslåda för landsbygdsmobilitet</a:t>
            </a:r>
          </a:p>
          <a:p>
            <a:r>
              <a:rPr lang="sv-SE" sz="8683" dirty="0"/>
              <a:t>Prioritering</a:t>
            </a:r>
          </a:p>
          <a:p>
            <a:pPr lvl="2"/>
            <a:r>
              <a:rPr lang="sv-SE" dirty="0"/>
              <a:t>Mall 3</a:t>
            </a:r>
          </a:p>
        </p:txBody>
      </p:sp>
    </p:spTree>
    <p:extLst>
      <p:ext uri="{BB962C8B-B14F-4D97-AF65-F5344CB8AC3E}">
        <p14:creationId xmlns:p14="http://schemas.microsoft.com/office/powerpoint/2010/main" val="148353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quares_R-mid">
            <a:extLst>
              <a:ext uri="{FF2B5EF4-FFF2-40B4-BE49-F238E27FC236}">
                <a16:creationId xmlns:a16="http://schemas.microsoft.com/office/drawing/2014/main" id="{4D74757F-1FB3-B975-ACAB-B3805E9A62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094" r="49992" b="1"/>
          <a:stretch/>
        </p:blipFill>
        <p:spPr>
          <a:xfrm>
            <a:off x="-93527" y="3429000"/>
            <a:ext cx="5587788" cy="3513914"/>
          </a:xfrm>
          <a:prstGeom prst="rect">
            <a:avLst/>
          </a:prstGeom>
        </p:spPr>
      </p:pic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B68699D-7F34-642B-7200-64826B92C2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652" y="1714500"/>
            <a:ext cx="10668700" cy="3428999"/>
          </a:xfrm>
        </p:spPr>
        <p:txBody>
          <a:bodyPr numCol="2" spcCol="72000"/>
          <a:lstStyle/>
          <a:p>
            <a:r>
              <a:rPr lang="sv-SE" sz="1600" dirty="0"/>
              <a:t>Den här mallen kan du använda för att prioritera olika lösningsförslag. Så här gör du:</a:t>
            </a:r>
          </a:p>
          <a:p>
            <a:r>
              <a:rPr lang="sv-SE" sz="1600" dirty="0"/>
              <a:t>Samla alla inkomna lösningsförslag från workshoppen i en bruttolista och konsolidera den (rensa ut dubbletter, sammanfattar liknande förslag).</a:t>
            </a:r>
          </a:p>
          <a:p>
            <a:r>
              <a:rPr lang="sv-SE" sz="1600" dirty="0"/>
              <a:t>Betygsättning:</a:t>
            </a:r>
          </a:p>
          <a:p>
            <a:pPr marL="913038" lvl="1" indent="-496245">
              <a:buFont typeface="+mj-lt"/>
              <a:buAutoNum type="arabicPeriod"/>
            </a:pPr>
            <a:r>
              <a:rPr lang="sv-SE" sz="1600" b="1" dirty="0"/>
              <a:t>Effekt</a:t>
            </a:r>
            <a:r>
              <a:rPr lang="sv-SE" sz="1600" dirty="0"/>
              <a:t>: Vilken effekt förväntas lösningen ha på målgruppens mobilitetsbehov? Betygsätt på en skala från 1 (låg effekt) till 5 (hög effekt).</a:t>
            </a:r>
          </a:p>
          <a:p>
            <a:pPr marL="913038" lvl="1" indent="-496245">
              <a:buFont typeface="+mj-lt"/>
              <a:buAutoNum type="arabicPeriod"/>
            </a:pPr>
            <a:r>
              <a:rPr lang="sv-SE" sz="1600" b="1" dirty="0"/>
              <a:t>Kostnader</a:t>
            </a:r>
            <a:r>
              <a:rPr lang="sv-SE" sz="1600" dirty="0"/>
              <a:t>: Hur dyrt är det att implementera lösningen (tänk på både införandet och underhåll)? Betygsätt på en skala från 1 (dyrt) till 5 (prisvärd).</a:t>
            </a:r>
          </a:p>
          <a:p>
            <a:pPr marL="913038" lvl="1" indent="-496245">
              <a:buFont typeface="+mj-lt"/>
              <a:buAutoNum type="arabicPeriod"/>
            </a:pPr>
            <a:r>
              <a:rPr lang="sv-SE" sz="1600" b="1" dirty="0"/>
              <a:t>Genomförandet</a:t>
            </a:r>
            <a:r>
              <a:rPr lang="sv-SE" sz="1600" dirty="0"/>
              <a:t>: Hur enkelt eller svårt är det att implementera lösningen? Betygsätt på en skala från 1 (svårt, krånglig, långdragen) till 5 (enkelt).</a:t>
            </a:r>
          </a:p>
          <a:p>
            <a:pPr marL="416793" lvl="1" indent="0">
              <a:buNone/>
            </a:pPr>
            <a:r>
              <a:rPr lang="sv-SE" sz="1600" dirty="0"/>
              <a:t>Multiplicera betygen med varandra. Ranka sedan alla lösningar enligt summan/produkten.</a:t>
            </a:r>
          </a:p>
          <a:p>
            <a:r>
              <a:rPr lang="sv-SE" sz="1600" dirty="0"/>
              <a:t>Det rekommenderas att prioriteringen genomförs av en mindre projektgrupp först, för att sedan delas och reflekteras (och </a:t>
            </a:r>
            <a:r>
              <a:rPr lang="sv-SE" sz="1600" dirty="0" err="1"/>
              <a:t>evtl</a:t>
            </a:r>
            <a:r>
              <a:rPr lang="sv-SE" sz="1600" dirty="0"/>
              <a:t> anpassas) med ytterligare relevanta aktörer. </a:t>
            </a:r>
          </a:p>
          <a:p>
            <a:r>
              <a:rPr lang="sv-SE" sz="1600" dirty="0"/>
              <a:t>Mottagare av resultatet är aktören som initierat processen och/eller som tänks vara huvudansvarig för implementeringen, såsom kommunen eller arbetsgivare. Prioriteringslista kan vara ett underlag för beslut för kommunens eller arbetsgivarens mobilitetsarbete.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075C7BB3-7B7E-E6D6-C83B-095002FA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</a:t>
            </a:r>
          </a:p>
        </p:txBody>
      </p:sp>
    </p:spTree>
    <p:extLst>
      <p:ext uri="{BB962C8B-B14F-4D97-AF65-F5344CB8AC3E}">
        <p14:creationId xmlns:p14="http://schemas.microsoft.com/office/powerpoint/2010/main" val="248351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A187C06D-595C-FEAC-F73B-8DB13ECA1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766" y="287105"/>
            <a:ext cx="10942475" cy="520940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sz="3473" dirty="0">
                <a:solidFill>
                  <a:schemeClr val="accent1">
                    <a:lumMod val="75000"/>
                  </a:schemeClr>
                </a:solidFill>
              </a:rPr>
              <a:t>Prioritering lösningsförslag</a:t>
            </a:r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18C3D026-0AB6-7229-8F83-51B182DDB16D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624680" y="1081402"/>
          <a:ext cx="11301096" cy="5608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672">
                  <a:extLst>
                    <a:ext uri="{9D8B030D-6E8A-4147-A177-3AD203B41FA5}">
                      <a16:colId xmlns:a16="http://schemas.microsoft.com/office/drawing/2014/main" val="2558781236"/>
                    </a:ext>
                  </a:extLst>
                </a:gridCol>
                <a:gridCol w="1809106">
                  <a:extLst>
                    <a:ext uri="{9D8B030D-6E8A-4147-A177-3AD203B41FA5}">
                      <a16:colId xmlns:a16="http://schemas.microsoft.com/office/drawing/2014/main" val="3026797323"/>
                    </a:ext>
                  </a:extLst>
                </a:gridCol>
                <a:gridCol w="1809106">
                  <a:extLst>
                    <a:ext uri="{9D8B030D-6E8A-4147-A177-3AD203B41FA5}">
                      <a16:colId xmlns:a16="http://schemas.microsoft.com/office/drawing/2014/main" val="3001135668"/>
                    </a:ext>
                  </a:extLst>
                </a:gridCol>
                <a:gridCol w="1809106">
                  <a:extLst>
                    <a:ext uri="{9D8B030D-6E8A-4147-A177-3AD203B41FA5}">
                      <a16:colId xmlns:a16="http://schemas.microsoft.com/office/drawing/2014/main" val="4142715054"/>
                    </a:ext>
                  </a:extLst>
                </a:gridCol>
                <a:gridCol w="1809106">
                  <a:extLst>
                    <a:ext uri="{9D8B030D-6E8A-4147-A177-3AD203B41FA5}">
                      <a16:colId xmlns:a16="http://schemas.microsoft.com/office/drawing/2014/main" val="3080062603"/>
                    </a:ext>
                  </a:extLst>
                </a:gridCol>
              </a:tblGrid>
              <a:tr h="787782">
                <a:tc>
                  <a:txBody>
                    <a:bodyPr/>
                    <a:lstStyle/>
                    <a:p>
                      <a:r>
                        <a:rPr lang="sv-SE" sz="1500" dirty="0">
                          <a:latin typeface="+mn-lt"/>
                        </a:rPr>
                        <a:t>Åtgärd/lösning</a:t>
                      </a:r>
                    </a:p>
                  </a:txBody>
                  <a:tcPr marL="112533" marR="112533" marT="56266" marB="56266"/>
                </a:tc>
                <a:tc>
                  <a:txBody>
                    <a:bodyPr/>
                    <a:lstStyle/>
                    <a:p>
                      <a:r>
                        <a:rPr lang="sv-SE" sz="1500">
                          <a:latin typeface="+mn-lt"/>
                        </a:rPr>
                        <a:t>Effekt</a:t>
                      </a:r>
                    </a:p>
                    <a:p>
                      <a:r>
                        <a:rPr lang="sv-SE" sz="1500">
                          <a:latin typeface="+mn-lt"/>
                        </a:rPr>
                        <a:t>1 – låg</a:t>
                      </a:r>
                    </a:p>
                    <a:p>
                      <a:r>
                        <a:rPr lang="sv-SE" sz="1500">
                          <a:latin typeface="+mn-lt"/>
                        </a:rPr>
                        <a:t>5 – hög </a:t>
                      </a:r>
                    </a:p>
                  </a:txBody>
                  <a:tcPr marL="112533" marR="112533" marT="56266" marB="56266"/>
                </a:tc>
                <a:tc>
                  <a:txBody>
                    <a:bodyPr/>
                    <a:lstStyle/>
                    <a:p>
                      <a:r>
                        <a:rPr lang="sv-SE" sz="1500" dirty="0">
                          <a:latin typeface="+mn-lt"/>
                        </a:rPr>
                        <a:t>Kostnader</a:t>
                      </a:r>
                    </a:p>
                    <a:p>
                      <a:r>
                        <a:rPr lang="sv-SE" sz="1500" dirty="0">
                          <a:latin typeface="+mn-lt"/>
                        </a:rPr>
                        <a:t>1 – höga (dyrt)</a:t>
                      </a:r>
                    </a:p>
                    <a:p>
                      <a:r>
                        <a:rPr lang="sv-SE" sz="1500" dirty="0">
                          <a:latin typeface="+mn-lt"/>
                        </a:rPr>
                        <a:t>5 – låga (prisvärd)</a:t>
                      </a:r>
                    </a:p>
                  </a:txBody>
                  <a:tcPr marL="112533" marR="112533" marT="56266" marB="56266"/>
                </a:tc>
                <a:tc>
                  <a:txBody>
                    <a:bodyPr/>
                    <a:lstStyle/>
                    <a:p>
                      <a:r>
                        <a:rPr lang="sv-SE" sz="1500">
                          <a:latin typeface="+mn-lt"/>
                        </a:rPr>
                        <a:t>Genomförbarhet</a:t>
                      </a:r>
                    </a:p>
                    <a:p>
                      <a:r>
                        <a:rPr lang="sv-SE" sz="1500">
                          <a:latin typeface="+mn-lt"/>
                        </a:rPr>
                        <a:t>1 – svårt </a:t>
                      </a:r>
                    </a:p>
                    <a:p>
                      <a:r>
                        <a:rPr lang="sv-SE" sz="1500">
                          <a:latin typeface="+mn-lt"/>
                        </a:rPr>
                        <a:t>5 – enkelt </a:t>
                      </a:r>
                    </a:p>
                  </a:txBody>
                  <a:tcPr marL="112533" marR="112533" marT="56266" marB="56266"/>
                </a:tc>
                <a:tc>
                  <a:txBody>
                    <a:bodyPr/>
                    <a:lstStyle/>
                    <a:p>
                      <a:r>
                        <a:rPr lang="sv-SE" sz="1500" b="1" dirty="0">
                          <a:latin typeface="+mn-lt"/>
                        </a:rPr>
                        <a:t>Produkt</a:t>
                      </a:r>
                    </a:p>
                  </a:txBody>
                  <a:tcPr marL="112533" marR="112533" marT="56266" marB="56266"/>
                </a:tc>
                <a:extLst>
                  <a:ext uri="{0D108BD9-81ED-4DB2-BD59-A6C34878D82A}">
                    <a16:rowId xmlns:a16="http://schemas.microsoft.com/office/drawing/2014/main" val="2382365586"/>
                  </a:ext>
                </a:extLst>
              </a:tr>
              <a:tr h="461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Exempel: </a:t>
                      </a:r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Cykelförvaring vid arbetsplatser</a:t>
                      </a: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2707722827"/>
                  </a:ext>
                </a:extLst>
              </a:tr>
              <a:tr h="456380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1415166991"/>
                  </a:ext>
                </a:extLst>
              </a:tr>
              <a:tr h="461850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1313539295"/>
                  </a:ext>
                </a:extLst>
              </a:tr>
              <a:tr h="456380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3110650208"/>
                  </a:ext>
                </a:extLst>
              </a:tr>
              <a:tr h="911978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4225593443"/>
                  </a:ext>
                </a:extLst>
              </a:tr>
              <a:tr h="456380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2969458565"/>
                  </a:ext>
                </a:extLst>
              </a:tr>
              <a:tr h="461850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3077593727"/>
                  </a:ext>
                </a:extLst>
              </a:tr>
              <a:tr h="456380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2856744155"/>
                  </a:ext>
                </a:extLst>
              </a:tr>
              <a:tr h="686913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tc>
                  <a:txBody>
                    <a:bodyPr/>
                    <a:lstStyle/>
                    <a:p>
                      <a:pPr algn="ctr" fontAlgn="b"/>
                      <a:endParaRPr lang="sv-SE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722" marR="11722" marT="11722" marB="0"/>
                </a:tc>
                <a:extLst>
                  <a:ext uri="{0D108BD9-81ED-4DB2-BD59-A6C34878D82A}">
                    <a16:rowId xmlns:a16="http://schemas.microsoft.com/office/drawing/2014/main" val="1810356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228629"/>
      </p:ext>
    </p:extLst>
  </p:cSld>
  <p:clrMapOvr>
    <a:masterClrMapping/>
  </p:clrMapOvr>
</p:sld>
</file>

<file path=ppt/theme/theme1.xml><?xml version="1.0" encoding="utf-8"?>
<a:theme xmlns:a="http://schemas.openxmlformats.org/drawingml/2006/main" name="RISE">
  <a:themeElements>
    <a:clrScheme name="RISE">
      <a:dk1>
        <a:srgbClr val="000000"/>
      </a:dk1>
      <a:lt1>
        <a:sysClr val="window" lastClr="FFFFFF"/>
      </a:lt1>
      <a:dk2>
        <a:srgbClr val="222222"/>
      </a:dk2>
      <a:lt2>
        <a:srgbClr val="F0F0F0"/>
      </a:lt2>
      <a:accent1>
        <a:srgbClr val="009BA5"/>
      </a:accent1>
      <a:accent2>
        <a:srgbClr val="E83C63"/>
      </a:accent2>
      <a:accent3>
        <a:srgbClr val="FFE500"/>
      </a:accent3>
      <a:accent4>
        <a:srgbClr val="EBF5F0"/>
      </a:accent4>
      <a:accent5>
        <a:srgbClr val="FDE8DF"/>
      </a:accent5>
      <a:accent6>
        <a:srgbClr val="FFF7DD"/>
      </a:accent6>
      <a:hlink>
        <a:srgbClr val="000000"/>
      </a:hlink>
      <a:folHlink>
        <a:srgbClr val="000000"/>
      </a:folHlink>
    </a:clrScheme>
    <a:fontScheme name="RISE">
      <a:majorFont>
        <a:latin typeface="Code Pro Bold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25400">
          <a:noFill/>
          <a:miter lim="800000"/>
          <a:tailEnd type="triangle" w="lg" len="med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triangle" w="lg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custClrLst>
    <a:custClr name="RISE">
      <a:srgbClr val="8CC8C7"/>
    </a:custClr>
    <a:custClr name="RISE">
      <a:srgbClr val="F4A8AA"/>
    </a:custClr>
    <a:custClr name="RISE">
      <a:srgbClr val="FFEE8D"/>
    </a:custClr>
    <a:custClr name="RISE">
      <a:srgbClr val="0E4D64"/>
    </a:custClr>
    <a:custClr name="RISE">
      <a:srgbClr val="472D55"/>
    </a:custClr>
  </a:custClrLst>
  <a:extLst>
    <a:ext uri="{05A4C25C-085E-4340-85A3-A5531E510DB2}">
      <thm15:themeFamily xmlns:thm15="http://schemas.microsoft.com/office/thememl/2012/main" name="Presentation8" id="{2D1CD6DD-FE81-DB44-B313-212C91F3D439}" vid="{E204834E-57A7-B14C-8E4C-6381F827FF4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80AB09DAC25F47AB7FCD626B458212" ma:contentTypeVersion="13" ma:contentTypeDescription="Skapa ett nytt dokument." ma:contentTypeScope="" ma:versionID="41aefc5eb10eee05dafecb1eb562e4df">
  <xsd:schema xmlns:xsd="http://www.w3.org/2001/XMLSchema" xmlns:xs="http://www.w3.org/2001/XMLSchema" xmlns:p="http://schemas.microsoft.com/office/2006/metadata/properties" xmlns:ns2="0b946bc0-0b1b-41e6-82e2-9097a4c28025" xmlns:ns3="f6a4c506-df7e-4429-af03-1998250b011c" xmlns:ns4="48bf5a78-e357-47de-8b5d-f85b0ac68f40" targetNamespace="http://schemas.microsoft.com/office/2006/metadata/properties" ma:root="true" ma:fieldsID="721c02ff636d4e4591f0431be6a03871" ns2:_="" ns3:_="" ns4:_="">
    <xsd:import namespace="0b946bc0-0b1b-41e6-82e2-9097a4c28025"/>
    <xsd:import namespace="f6a4c506-df7e-4429-af03-1998250b011c"/>
    <xsd:import namespace="48bf5a78-e357-47de-8b5d-f85b0ac68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46bc0-0b1b-41e6-82e2-9097a4c280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416e829d-f284-4ff7-8186-3ac0651d97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4c506-df7e-4429-af03-1998250b01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bf5a78-e357-47de-8b5d-f85b0ac68f4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f6e7e64-3dde-4ed4-afe7-605479621c86}" ma:internalName="TaxCatchAll" ma:showField="CatchAllData" ma:web="f6a4c506-df7e-4429-af03-1998250b01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46bc0-0b1b-41e6-82e2-9097a4c28025">
      <Terms xmlns="http://schemas.microsoft.com/office/infopath/2007/PartnerControls"/>
    </lcf76f155ced4ddcb4097134ff3c332f>
    <TaxCatchAll xmlns="48bf5a78-e357-47de-8b5d-f85b0ac68f40" xsi:nil="true"/>
  </documentManagement>
</p:properties>
</file>

<file path=customXml/itemProps1.xml><?xml version="1.0" encoding="utf-8"?>
<ds:datastoreItem xmlns:ds="http://schemas.openxmlformats.org/officeDocument/2006/customXml" ds:itemID="{0319590B-3B76-4BE7-A2FC-F20D57899229}"/>
</file>

<file path=customXml/itemProps2.xml><?xml version="1.0" encoding="utf-8"?>
<ds:datastoreItem xmlns:ds="http://schemas.openxmlformats.org/officeDocument/2006/customXml" ds:itemID="{F8CC19FB-5C4C-4D3E-816E-79F6DC95BBA8}"/>
</file>

<file path=customXml/itemProps3.xml><?xml version="1.0" encoding="utf-8"?>
<ds:datastoreItem xmlns:ds="http://schemas.openxmlformats.org/officeDocument/2006/customXml" ds:itemID="{40F806E7-A12C-46EA-B46D-6703A0D2DD8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258</Words>
  <Application>Microsoft Macintosh PowerPoint</Application>
  <PresentationFormat>Bredbild</PresentationFormat>
  <Paragraphs>32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Code Pro Bold</vt:lpstr>
      <vt:lpstr>Lato</vt:lpstr>
      <vt:lpstr>Roboto Mono</vt:lpstr>
      <vt:lpstr>RISE</vt:lpstr>
      <vt:lpstr>PowerPoint-presentation</vt:lpstr>
      <vt:lpstr>Instruktion</vt:lpstr>
      <vt:lpstr>Prioritering lösningsförslag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Schnurr</dc:creator>
  <cp:lastModifiedBy>Maria Schnurr</cp:lastModifiedBy>
  <cp:revision>1</cp:revision>
  <dcterms:created xsi:type="dcterms:W3CDTF">2023-11-10T14:32:31Z</dcterms:created>
  <dcterms:modified xsi:type="dcterms:W3CDTF">2023-11-10T14:33:45Z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0x010100F680AB09DAC25F47AB7FCD626B458212</vt:lpwstr>
  </property>
</Properties>
</file>